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60" r:id="rId2"/>
  </p:sldMasterIdLst>
  <p:notesMasterIdLst>
    <p:notesMasterId r:id="rId62"/>
  </p:notesMasterIdLst>
  <p:sldIdLst>
    <p:sldId id="429" r:id="rId3"/>
    <p:sldId id="258" r:id="rId4"/>
    <p:sldId id="554" r:id="rId5"/>
    <p:sldId id="497" r:id="rId6"/>
    <p:sldId id="498" r:id="rId7"/>
    <p:sldId id="630" r:id="rId8"/>
    <p:sldId id="629" r:id="rId9"/>
    <p:sldId id="628" r:id="rId10"/>
    <p:sldId id="500" r:id="rId11"/>
    <p:sldId id="632" r:id="rId12"/>
    <p:sldId id="501" r:id="rId13"/>
    <p:sldId id="502" r:id="rId14"/>
    <p:sldId id="631" r:id="rId15"/>
    <p:sldId id="634" r:id="rId16"/>
    <p:sldId id="635" r:id="rId17"/>
    <p:sldId id="636" r:id="rId18"/>
    <p:sldId id="505" r:id="rId19"/>
    <p:sldId id="633" r:id="rId20"/>
    <p:sldId id="506" r:id="rId21"/>
    <p:sldId id="507" r:id="rId22"/>
    <p:sldId id="508" r:id="rId23"/>
    <p:sldId id="509" r:id="rId24"/>
    <p:sldId id="510" r:id="rId25"/>
    <p:sldId id="512" r:id="rId26"/>
    <p:sldId id="513" r:id="rId27"/>
    <p:sldId id="514" r:id="rId28"/>
    <p:sldId id="515" r:id="rId29"/>
    <p:sldId id="516" r:id="rId30"/>
    <p:sldId id="517" r:id="rId31"/>
    <p:sldId id="518" r:id="rId32"/>
    <p:sldId id="519" r:id="rId33"/>
    <p:sldId id="520" r:id="rId34"/>
    <p:sldId id="521" r:id="rId35"/>
    <p:sldId id="523" r:id="rId36"/>
    <p:sldId id="524" r:id="rId37"/>
    <p:sldId id="627" r:id="rId38"/>
    <p:sldId id="526" r:id="rId39"/>
    <p:sldId id="527" r:id="rId40"/>
    <p:sldId id="528" r:id="rId41"/>
    <p:sldId id="529" r:id="rId42"/>
    <p:sldId id="530" r:id="rId43"/>
    <p:sldId id="531" r:id="rId44"/>
    <p:sldId id="532" r:id="rId45"/>
    <p:sldId id="533" r:id="rId46"/>
    <p:sldId id="534" r:id="rId47"/>
    <p:sldId id="536" r:id="rId48"/>
    <p:sldId id="537" r:id="rId49"/>
    <p:sldId id="538" r:id="rId50"/>
    <p:sldId id="541" r:id="rId51"/>
    <p:sldId id="637" r:id="rId52"/>
    <p:sldId id="638" r:id="rId53"/>
    <p:sldId id="639" r:id="rId54"/>
    <p:sldId id="640" r:id="rId55"/>
    <p:sldId id="641" r:id="rId56"/>
    <p:sldId id="642" r:id="rId57"/>
    <p:sldId id="643" r:id="rId58"/>
    <p:sldId id="644" r:id="rId59"/>
    <p:sldId id="542" r:id="rId60"/>
    <p:sldId id="273" r:id="rId61"/>
  </p:sldIdLst>
  <p:sldSz cx="9144000" cy="6858000" type="screen4x3"/>
  <p:notesSz cx="6858000" cy="9144000"/>
  <p:defaultTextStyle>
    <a:defPPr>
      <a:defRPr lang="en-US"/>
    </a:defPPr>
    <a:lvl1pPr algn="r" rtl="0" eaLnBrk="0" fontAlgn="base" hangingPunct="0">
      <a:spcBef>
        <a:spcPct val="15000"/>
      </a:spcBef>
      <a:spcAft>
        <a:spcPct val="0"/>
      </a:spcAft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r" rtl="0" eaLnBrk="0" fontAlgn="base" hangingPunct="0">
      <a:spcBef>
        <a:spcPct val="15000"/>
      </a:spcBef>
      <a:spcAft>
        <a:spcPct val="0"/>
      </a:spcAft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r" rtl="0" eaLnBrk="0" fontAlgn="base" hangingPunct="0">
      <a:spcBef>
        <a:spcPct val="15000"/>
      </a:spcBef>
      <a:spcAft>
        <a:spcPct val="0"/>
      </a:spcAft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r" rtl="0" eaLnBrk="0" fontAlgn="base" hangingPunct="0">
      <a:spcBef>
        <a:spcPct val="15000"/>
      </a:spcBef>
      <a:spcAft>
        <a:spcPct val="0"/>
      </a:spcAft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r" rtl="0" eaLnBrk="0" fontAlgn="base" hangingPunct="0">
      <a:spcBef>
        <a:spcPct val="15000"/>
      </a:spcBef>
      <a:spcAft>
        <a:spcPct val="0"/>
      </a:spcAft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9FF"/>
    <a:srgbClr val="FFFF99"/>
    <a:srgbClr val="FFCCCC"/>
    <a:srgbClr val="93B9DF"/>
    <a:srgbClr val="FFFFBD"/>
    <a:srgbClr val="00C9C4"/>
    <a:srgbClr val="99FFCC"/>
    <a:srgbClr val="E4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94" autoAdjust="0"/>
    <p:restoredTop sz="94567" autoAdjust="0"/>
  </p:normalViewPr>
  <p:slideViewPr>
    <p:cSldViewPr>
      <p:cViewPr varScale="1">
        <p:scale>
          <a:sx n="70" d="100"/>
          <a:sy n="70" d="100"/>
        </p:scale>
        <p:origin x="123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0" d="100"/>
          <a:sy n="40" d="100"/>
        </p:scale>
        <p:origin x="-139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mkiat Kitjongthawonkul" userId="5eb8df60-08bc-404a-89db-e3ac1a8c8e39" providerId="ADAL" clId="{AC179870-DDD7-4DCE-AB20-077DD722A105}"/>
    <pc:docChg chg="undo custSel addSld delSld modSld sldOrd">
      <pc:chgData name="Somkiat Kitjongthawonkul" userId="5eb8df60-08bc-404a-89db-e3ac1a8c8e39" providerId="ADAL" clId="{AC179870-DDD7-4DCE-AB20-077DD722A105}" dt="2021-10-31T05:23:11.477" v="572" actId="478"/>
      <pc:docMkLst>
        <pc:docMk/>
      </pc:docMkLst>
      <pc:sldChg chg="del">
        <pc:chgData name="Somkiat Kitjongthawonkul" userId="5eb8df60-08bc-404a-89db-e3ac1a8c8e39" providerId="ADAL" clId="{AC179870-DDD7-4DCE-AB20-077DD722A105}" dt="2021-10-31T04:40:35.799" v="118" actId="2696"/>
        <pc:sldMkLst>
          <pc:docMk/>
          <pc:sldMk cId="0" sldId="256"/>
        </pc:sldMkLst>
      </pc:sldChg>
      <pc:sldChg chg="ord">
        <pc:chgData name="Somkiat Kitjongthawonkul" userId="5eb8df60-08bc-404a-89db-e3ac1a8c8e39" providerId="ADAL" clId="{AC179870-DDD7-4DCE-AB20-077DD722A105}" dt="2021-10-31T04:43:29.620" v="130"/>
        <pc:sldMkLst>
          <pc:docMk/>
          <pc:sldMk cId="0" sldId="258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259"/>
        </pc:sldMkLst>
      </pc:sldChg>
      <pc:sldChg chg="del">
        <pc:chgData name="Somkiat Kitjongthawonkul" userId="5eb8df60-08bc-404a-89db-e3ac1a8c8e39" providerId="ADAL" clId="{AC179870-DDD7-4DCE-AB20-077DD722A105}" dt="2021-10-31T04:49:26.275" v="238" actId="2696"/>
        <pc:sldMkLst>
          <pc:docMk/>
          <pc:sldMk cId="669311877" sldId="275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36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3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39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0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2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4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5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6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8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9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0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2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4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5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6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8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9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0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4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5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6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8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9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0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2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4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5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6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8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9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0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2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6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8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9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0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2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4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5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6"/>
        </pc:sldMkLst>
      </pc:sldChg>
      <pc:sldChg chg="modSp add del mod">
        <pc:chgData name="Somkiat Kitjongthawonkul" userId="5eb8df60-08bc-404a-89db-e3ac1a8c8e39" providerId="ADAL" clId="{AC179870-DDD7-4DCE-AB20-077DD722A105}" dt="2021-10-31T04:49:39.686" v="239" actId="2696"/>
        <pc:sldMkLst>
          <pc:docMk/>
          <pc:sldMk cId="515122201" sldId="496"/>
        </pc:sldMkLst>
        <pc:spChg chg="mod">
          <ac:chgData name="Somkiat Kitjongthawonkul" userId="5eb8df60-08bc-404a-89db-e3ac1a8c8e39" providerId="ADAL" clId="{AC179870-DDD7-4DCE-AB20-077DD722A105}" dt="2021-10-31T04:47:18.668" v="134"/>
          <ac:spMkLst>
            <pc:docMk/>
            <pc:sldMk cId="515122201" sldId="496"/>
            <ac:spMk id="409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7:18.684" v="135" actId="27636"/>
          <ac:spMkLst>
            <pc:docMk/>
            <pc:sldMk cId="515122201" sldId="496"/>
            <ac:spMk id="4099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0:22.836" v="432" actId="113"/>
        <pc:sldMkLst>
          <pc:docMk/>
          <pc:sldMk cId="573108368" sldId="497"/>
        </pc:sldMkLst>
        <pc:spChg chg="del mod">
          <ac:chgData name="Somkiat Kitjongthawonkul" userId="5eb8df60-08bc-404a-89db-e3ac1a8c8e39" providerId="ADAL" clId="{AC179870-DDD7-4DCE-AB20-077DD722A105}" dt="2021-10-31T04:49:54.789" v="241" actId="478"/>
          <ac:spMkLst>
            <pc:docMk/>
            <pc:sldMk cId="573108368" sldId="497"/>
            <ac:spMk id="512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0:22.836" v="432" actId="113"/>
          <ac:spMkLst>
            <pc:docMk/>
            <pc:sldMk cId="573108368" sldId="497"/>
            <ac:spMk id="512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7:20.870" v="137" actId="27636"/>
          <ac:spMkLst>
            <pc:docMk/>
            <pc:sldMk cId="573108368" sldId="497"/>
            <ac:spMk id="39939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1489808919" sldId="498"/>
        </pc:sldMkLst>
        <pc:spChg chg="del mod">
          <ac:chgData name="Somkiat Kitjongthawonkul" userId="5eb8df60-08bc-404a-89db-e3ac1a8c8e39" providerId="ADAL" clId="{AC179870-DDD7-4DCE-AB20-077DD722A105}" dt="2021-10-31T04:50:07.006" v="243" actId="478"/>
          <ac:spMkLst>
            <pc:docMk/>
            <pc:sldMk cId="1489808919" sldId="498"/>
            <ac:spMk id="614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0:38.916" v="433" actId="113"/>
          <ac:spMkLst>
            <pc:docMk/>
            <pc:sldMk cId="1489808919" sldId="498"/>
            <ac:spMk id="614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50:35.644" v="248" actId="20577"/>
          <ac:spMkLst>
            <pc:docMk/>
            <pc:sldMk cId="1489808919" sldId="498"/>
            <ac:spMk id="39939" creationId="{00000000-0000-0000-0000-000000000000}"/>
          </ac:spMkLst>
        </pc:spChg>
        <pc:picChg chg="del">
          <ac:chgData name="Somkiat Kitjongthawonkul" userId="5eb8df60-08bc-404a-89db-e3ac1a8c8e39" providerId="ADAL" clId="{AC179870-DDD7-4DCE-AB20-077DD722A105}" dt="2021-10-31T04:50:02.367" v="242" actId="478"/>
          <ac:picMkLst>
            <pc:docMk/>
            <pc:sldMk cId="1489808919" sldId="498"/>
            <ac:picMk id="5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9"/>
        </pc:sldMkLst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19840284" sldId="500"/>
        </pc:sldMkLst>
        <pc:spChg chg="mod">
          <ac:chgData name="Somkiat Kitjongthawonkul" userId="5eb8df60-08bc-404a-89db-e3ac1a8c8e39" providerId="ADAL" clId="{AC179870-DDD7-4DCE-AB20-077DD722A105}" dt="2021-10-31T04:37:46.339" v="21"/>
          <ac:spMkLst>
            <pc:docMk/>
            <pc:sldMk cId="419840284" sldId="500"/>
            <ac:spMk id="819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46.370" v="22" actId="27636"/>
          <ac:spMkLst>
            <pc:docMk/>
            <pc:sldMk cId="419840284" sldId="500"/>
            <ac:spMk id="41987" creationId="{00000000-0000-0000-0000-000000000000}"/>
          </ac:spMkLst>
        </pc:spChg>
      </pc:sldChg>
      <pc:sldChg chg="delSp modSp add mod delAnim">
        <pc:chgData name="Somkiat Kitjongthawonkul" userId="5eb8df60-08bc-404a-89db-e3ac1a8c8e39" providerId="ADAL" clId="{AC179870-DDD7-4DCE-AB20-077DD722A105}" dt="2021-10-31T05:11:14.013" v="441" actId="113"/>
        <pc:sldMkLst>
          <pc:docMk/>
          <pc:sldMk cId="2394759516" sldId="500"/>
        </pc:sldMkLst>
        <pc:spChg chg="del mod">
          <ac:chgData name="Somkiat Kitjongthawonkul" userId="5eb8df60-08bc-404a-89db-e3ac1a8c8e39" providerId="ADAL" clId="{AC179870-DDD7-4DCE-AB20-077DD722A105}" dt="2021-10-31T04:51:55.316" v="262" actId="478"/>
          <ac:spMkLst>
            <pc:docMk/>
            <pc:sldMk cId="2394759516" sldId="500"/>
            <ac:spMk id="819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52:05.939" v="264" actId="1076"/>
          <ac:spMkLst>
            <pc:docMk/>
            <pc:sldMk cId="2394759516" sldId="500"/>
            <ac:spMk id="8197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1:14.013" v="441" actId="113"/>
          <ac:spMkLst>
            <pc:docMk/>
            <pc:sldMk cId="2394759516" sldId="500"/>
            <ac:spMk id="819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7:24.656" v="146" actId="27636"/>
          <ac:spMkLst>
            <pc:docMk/>
            <pc:sldMk cId="2394759516" sldId="500"/>
            <ac:spMk id="41987" creationId="{00000000-0000-0000-0000-000000000000}"/>
          </ac:spMkLst>
        </pc:spChg>
        <pc:picChg chg="del">
          <ac:chgData name="Somkiat Kitjongthawonkul" userId="5eb8df60-08bc-404a-89db-e3ac1a8c8e39" providerId="ADAL" clId="{AC179870-DDD7-4DCE-AB20-077DD722A105}" dt="2021-10-31T04:51:50.132" v="261" actId="478"/>
          <ac:picMkLst>
            <pc:docMk/>
            <pc:sldMk cId="2394759516" sldId="500"/>
            <ac:picMk id="8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4:52:08.073" v="265" actId="1076"/>
          <ac:picMkLst>
            <pc:docMk/>
            <pc:sldMk cId="2394759516" sldId="500"/>
            <ac:picMk id="8196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4:51:58.399" v="263" actId="1076"/>
          <ac:picMkLst>
            <pc:docMk/>
            <pc:sldMk cId="2394759516" sldId="500"/>
            <ac:picMk id="8199" creationId="{00000000-0000-0000-0000-000000000000}"/>
          </ac:picMkLst>
        </pc:picChg>
      </pc:sldChg>
      <pc:sldChg chg="delSp modSp add mod delAnim">
        <pc:chgData name="Somkiat Kitjongthawonkul" userId="5eb8df60-08bc-404a-89db-e3ac1a8c8e39" providerId="ADAL" clId="{AC179870-DDD7-4DCE-AB20-077DD722A105}" dt="2021-10-31T05:11:36.879" v="445" actId="14100"/>
        <pc:sldMkLst>
          <pc:docMk/>
          <pc:sldMk cId="3714752483" sldId="501"/>
        </pc:sldMkLst>
        <pc:spChg chg="mod">
          <ac:chgData name="Somkiat Kitjongthawonkul" userId="5eb8df60-08bc-404a-89db-e3ac1a8c8e39" providerId="ADAL" clId="{AC179870-DDD7-4DCE-AB20-077DD722A105}" dt="2021-10-31T05:11:36.879" v="445" actId="14100"/>
          <ac:spMkLst>
            <pc:docMk/>
            <pc:sldMk cId="3714752483" sldId="501"/>
            <ac:spMk id="9218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2:41.241" v="269" actId="478"/>
          <ac:spMkLst>
            <pc:docMk/>
            <pc:sldMk cId="3714752483" sldId="501"/>
            <ac:spMk id="9220" creationId="{00000000-0000-0000-0000-000000000000}"/>
          </ac:spMkLst>
        </pc:spChg>
        <pc:picChg chg="del">
          <ac:chgData name="Somkiat Kitjongthawonkul" userId="5eb8df60-08bc-404a-89db-e3ac1a8c8e39" providerId="ADAL" clId="{AC179870-DDD7-4DCE-AB20-077DD722A105}" dt="2021-10-31T04:52:38.404" v="268" actId="478"/>
          <ac:picMkLst>
            <pc:docMk/>
            <pc:sldMk cId="3714752483" sldId="501"/>
            <ac:picMk id="8" creationId="{00000000-0000-0000-0000-000000000000}"/>
          </ac:picMkLst>
        </pc:picChg>
      </pc:sldChg>
      <pc:sldChg chg="delSp modSp add mod delAnim">
        <pc:chgData name="Somkiat Kitjongthawonkul" userId="5eb8df60-08bc-404a-89db-e3ac1a8c8e39" providerId="ADAL" clId="{AC179870-DDD7-4DCE-AB20-077DD722A105}" dt="2021-10-31T05:11:42.389" v="446" actId="113"/>
        <pc:sldMkLst>
          <pc:docMk/>
          <pc:sldMk cId="2116881355" sldId="502"/>
        </pc:sldMkLst>
        <pc:spChg chg="del mod">
          <ac:chgData name="Somkiat Kitjongthawonkul" userId="5eb8df60-08bc-404a-89db-e3ac1a8c8e39" providerId="ADAL" clId="{AC179870-DDD7-4DCE-AB20-077DD722A105}" dt="2021-10-31T04:52:49.792" v="271" actId="478"/>
          <ac:spMkLst>
            <pc:docMk/>
            <pc:sldMk cId="2116881355" sldId="502"/>
            <ac:spMk id="1024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1:42.389" v="446" actId="113"/>
          <ac:spMkLst>
            <pc:docMk/>
            <pc:sldMk cId="2116881355" sldId="502"/>
            <ac:spMk id="1024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7:29.895" v="151" actId="27636"/>
          <ac:spMkLst>
            <pc:docMk/>
            <pc:sldMk cId="2116881355" sldId="502"/>
            <ac:spMk id="43011" creationId="{00000000-0000-0000-0000-000000000000}"/>
          </ac:spMkLst>
        </pc:spChg>
        <pc:picChg chg="del">
          <ac:chgData name="Somkiat Kitjongthawonkul" userId="5eb8df60-08bc-404a-89db-e3ac1a8c8e39" providerId="ADAL" clId="{AC179870-DDD7-4DCE-AB20-077DD722A105}" dt="2021-10-31T04:52:46.579" v="270" actId="478"/>
          <ac:picMkLst>
            <pc:docMk/>
            <pc:sldMk cId="2116881355" sldId="502"/>
            <ac:picMk id="10" creationId="{00000000-0000-0000-0000-000000000000}"/>
          </ac:picMkLst>
        </pc:pic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616061159" sldId="502"/>
        </pc:sldMkLst>
        <pc:spChg chg="mod">
          <ac:chgData name="Somkiat Kitjongthawonkul" userId="5eb8df60-08bc-404a-89db-e3ac1a8c8e39" providerId="ADAL" clId="{AC179870-DDD7-4DCE-AB20-077DD722A105}" dt="2021-10-31T04:37:51.572" v="26"/>
          <ac:spMkLst>
            <pc:docMk/>
            <pc:sldMk cId="3616061159" sldId="502"/>
            <ac:spMk id="1024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1.588" v="28" actId="27636"/>
          <ac:spMkLst>
            <pc:docMk/>
            <pc:sldMk cId="3616061159" sldId="502"/>
            <ac:spMk id="1024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1.588" v="27" actId="27636"/>
          <ac:spMkLst>
            <pc:docMk/>
            <pc:sldMk cId="3616061159" sldId="502"/>
            <ac:spMk id="43011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50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504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1631530805" sldId="505"/>
        </pc:sldMkLst>
        <pc:spChg chg="del mod">
          <ac:chgData name="Somkiat Kitjongthawonkul" userId="5eb8df60-08bc-404a-89db-e3ac1a8c8e39" providerId="ADAL" clId="{AC179870-DDD7-4DCE-AB20-077DD722A105}" dt="2021-10-31T04:53:40.665" v="282" actId="478"/>
          <ac:spMkLst>
            <pc:docMk/>
            <pc:sldMk cId="1631530805" sldId="505"/>
            <ac:spMk id="1331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54:09.259" v="283" actId="1076"/>
          <ac:spMkLst>
            <pc:docMk/>
            <pc:sldMk cId="1631530805" sldId="505"/>
            <ac:spMk id="13317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2:33.351" v="461" actId="113"/>
          <ac:spMkLst>
            <pc:docMk/>
            <pc:sldMk cId="1631530805" sldId="505"/>
            <ac:spMk id="1331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7:36.195" v="159" actId="27636"/>
          <ac:spMkLst>
            <pc:docMk/>
            <pc:sldMk cId="1631530805" sldId="505"/>
            <ac:spMk id="46083" creationId="{00000000-0000-0000-0000-000000000000}"/>
          </ac:spMkLst>
        </pc:spChg>
        <pc:graphicFrameChg chg="mod">
          <ac:chgData name="Somkiat Kitjongthawonkul" userId="5eb8df60-08bc-404a-89db-e3ac1a8c8e39" providerId="ADAL" clId="{AC179870-DDD7-4DCE-AB20-077DD722A105}" dt="2021-10-31T04:54:20.804" v="287" actId="1076"/>
          <ac:graphicFrameMkLst>
            <pc:docMk/>
            <pc:sldMk cId="1631530805" sldId="505"/>
            <ac:graphicFrameMk id="8" creationId="{00000000-0000-0000-0000-000000000000}"/>
          </ac:graphicFrameMkLst>
        </pc:graphicFrameChg>
        <pc:picChg chg="del">
          <ac:chgData name="Somkiat Kitjongthawonkul" userId="5eb8df60-08bc-404a-89db-e3ac1a8c8e39" providerId="ADAL" clId="{AC179870-DDD7-4DCE-AB20-077DD722A105}" dt="2021-10-31T04:53:34.758" v="279" actId="478"/>
          <ac:picMkLst>
            <pc:docMk/>
            <pc:sldMk cId="1631530805" sldId="505"/>
            <ac:picMk id="9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4:54:11.488" v="285" actId="1076"/>
          <ac:picMkLst>
            <pc:docMk/>
            <pc:sldMk cId="1631530805" sldId="505"/>
            <ac:picMk id="13316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4:54:15.380" v="286" actId="1076"/>
          <ac:picMkLst>
            <pc:docMk/>
            <pc:sldMk cId="1631530805" sldId="505"/>
            <ac:picMk id="13319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12:53.207" v="464" actId="1076"/>
        <pc:sldMkLst>
          <pc:docMk/>
          <pc:sldMk cId="2516018854" sldId="506"/>
        </pc:sldMkLst>
        <pc:spChg chg="mod">
          <ac:chgData name="Somkiat Kitjongthawonkul" userId="5eb8df60-08bc-404a-89db-e3ac1a8c8e39" providerId="ADAL" clId="{AC179870-DDD7-4DCE-AB20-077DD722A105}" dt="2021-10-31T04:47:37.334" v="164" actId="27636"/>
          <ac:spMkLst>
            <pc:docMk/>
            <pc:sldMk cId="2516018854" sldId="506"/>
            <ac:spMk id="4100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5:00.724" v="290" actId="478"/>
          <ac:spMkLst>
            <pc:docMk/>
            <pc:sldMk cId="2516018854" sldId="506"/>
            <ac:spMk id="1433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2:53.207" v="464" actId="1076"/>
          <ac:spMkLst>
            <pc:docMk/>
            <pc:sldMk cId="2516018854" sldId="506"/>
            <ac:spMk id="14339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3:04.766" v="467" actId="1076"/>
        <pc:sldMkLst>
          <pc:docMk/>
          <pc:sldMk cId="215079283" sldId="507"/>
        </pc:sldMkLst>
        <pc:spChg chg="mod">
          <ac:chgData name="Somkiat Kitjongthawonkul" userId="5eb8df60-08bc-404a-89db-e3ac1a8c8e39" providerId="ADAL" clId="{AC179870-DDD7-4DCE-AB20-077DD722A105}" dt="2021-10-31T04:47:37.912" v="166" actId="27636"/>
          <ac:spMkLst>
            <pc:docMk/>
            <pc:sldMk cId="215079283" sldId="507"/>
            <ac:spMk id="5124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5:30.604" v="293" actId="478"/>
          <ac:spMkLst>
            <pc:docMk/>
            <pc:sldMk cId="215079283" sldId="507"/>
            <ac:spMk id="1536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3:04.766" v="467" actId="1076"/>
          <ac:spMkLst>
            <pc:docMk/>
            <pc:sldMk cId="215079283" sldId="507"/>
            <ac:spMk id="15365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492034351" sldId="508"/>
        </pc:sldMkLst>
        <pc:spChg chg="mod">
          <ac:chgData name="Somkiat Kitjongthawonkul" userId="5eb8df60-08bc-404a-89db-e3ac1a8c8e39" providerId="ADAL" clId="{AC179870-DDD7-4DCE-AB20-077DD722A105}" dt="2021-10-31T04:47:38.537" v="170" actId="27636"/>
          <ac:spMkLst>
            <pc:docMk/>
            <pc:sldMk cId="492034351" sldId="508"/>
            <ac:spMk id="6148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5:40.514" v="294" actId="478"/>
          <ac:spMkLst>
            <pc:docMk/>
            <pc:sldMk cId="492034351" sldId="508"/>
            <ac:spMk id="1638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3:15.096" v="470" actId="1076"/>
          <ac:spMkLst>
            <pc:docMk/>
            <pc:sldMk cId="492034351" sldId="508"/>
            <ac:spMk id="16389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13:19.250" v="471" actId="14100"/>
          <ac:picMkLst>
            <pc:docMk/>
            <pc:sldMk cId="492034351" sldId="508"/>
            <ac:picMk id="16387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199413954" sldId="509"/>
        </pc:sldMkLst>
        <pc:spChg chg="mod">
          <ac:chgData name="Somkiat Kitjongthawonkul" userId="5eb8df60-08bc-404a-89db-e3ac1a8c8e39" providerId="ADAL" clId="{AC179870-DDD7-4DCE-AB20-077DD722A105}" dt="2021-10-31T05:13:33.178" v="473" actId="255"/>
          <ac:spMkLst>
            <pc:docMk/>
            <pc:sldMk cId="199413954" sldId="509"/>
            <ac:spMk id="7171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6:17.643" v="297" actId="478"/>
          <ac:spMkLst>
            <pc:docMk/>
            <pc:sldMk cId="199413954" sldId="509"/>
            <ac:spMk id="1741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3:36.882" v="474" actId="1076"/>
          <ac:spMkLst>
            <pc:docMk/>
            <pc:sldMk cId="199413954" sldId="509"/>
            <ac:spMk id="1741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3:25.466" v="472" actId="113"/>
          <ac:spMkLst>
            <pc:docMk/>
            <pc:sldMk cId="199413954" sldId="509"/>
            <ac:spMk id="17413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3:45.197" v="475" actId="113"/>
        <pc:sldMkLst>
          <pc:docMk/>
          <pc:sldMk cId="2942318882" sldId="510"/>
        </pc:sldMkLst>
        <pc:spChg chg="mod">
          <ac:chgData name="Somkiat Kitjongthawonkul" userId="5eb8df60-08bc-404a-89db-e3ac1a8c8e39" providerId="ADAL" clId="{AC179870-DDD7-4DCE-AB20-077DD722A105}" dt="2021-10-31T04:47:42.146" v="176" actId="27636"/>
          <ac:spMkLst>
            <pc:docMk/>
            <pc:sldMk cId="2942318882" sldId="510"/>
            <ac:spMk id="8196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6:36.331" v="299" actId="478"/>
          <ac:spMkLst>
            <pc:docMk/>
            <pc:sldMk cId="2942318882" sldId="510"/>
            <ac:spMk id="1843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3:45.197" v="475" actId="113"/>
          <ac:spMkLst>
            <pc:docMk/>
            <pc:sldMk cId="2942318882" sldId="510"/>
            <ac:spMk id="18437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4:57:14.697" v="304" actId="1076"/>
          <ac:picMkLst>
            <pc:docMk/>
            <pc:sldMk cId="2942318882" sldId="510"/>
            <ac:picMk id="18438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51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4232323218" sldId="512"/>
        </pc:sldMkLst>
        <pc:spChg chg="mod">
          <ac:chgData name="Somkiat Kitjongthawonkul" userId="5eb8df60-08bc-404a-89db-e3ac1a8c8e39" providerId="ADAL" clId="{AC179870-DDD7-4DCE-AB20-077DD722A105}" dt="2021-10-31T05:14:06.004" v="478" actId="255"/>
          <ac:spMkLst>
            <pc:docMk/>
            <pc:sldMk cId="4232323218" sldId="512"/>
            <ac:spMk id="3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3:57.335" v="477" actId="113"/>
          <ac:spMkLst>
            <pc:docMk/>
            <pc:sldMk cId="4232323218" sldId="512"/>
            <ac:spMk id="1024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7:40.421" v="307" actId="478"/>
          <ac:spMkLst>
            <pc:docMk/>
            <pc:sldMk cId="4232323218" sldId="512"/>
            <ac:spMk id="1024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57:31.888" v="306" actId="1076"/>
          <ac:spMkLst>
            <pc:docMk/>
            <pc:sldMk cId="4232323218" sldId="512"/>
            <ac:spMk id="20486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4:57:27.095" v="305" actId="1076"/>
          <ac:picMkLst>
            <pc:docMk/>
            <pc:sldMk cId="4232323218" sldId="512"/>
            <ac:picMk id="10245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2642105156" sldId="513"/>
        </pc:sldMkLst>
        <pc:spChg chg="mod">
          <ac:chgData name="Somkiat Kitjongthawonkul" userId="5eb8df60-08bc-404a-89db-e3ac1a8c8e39" providerId="ADAL" clId="{AC179870-DDD7-4DCE-AB20-077DD722A105}" dt="2021-10-31T05:14:17.429" v="480" actId="113"/>
          <ac:spMkLst>
            <pc:docMk/>
            <pc:sldMk cId="2642105156" sldId="513"/>
            <ac:spMk id="21506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7:47.501" v="308" actId="478"/>
          <ac:spMkLst>
            <pc:docMk/>
            <pc:sldMk cId="2642105156" sldId="513"/>
            <ac:spMk id="21510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700986661" sldId="514"/>
        </pc:sldMkLst>
      </pc:sldChg>
      <pc:sldChg chg="delSp modSp add mod">
        <pc:chgData name="Somkiat Kitjongthawonkul" userId="5eb8df60-08bc-404a-89db-e3ac1a8c8e39" providerId="ADAL" clId="{AC179870-DDD7-4DCE-AB20-077DD722A105}" dt="2021-10-31T05:14:40.164" v="482" actId="14100"/>
        <pc:sldMkLst>
          <pc:docMk/>
          <pc:sldMk cId="1049484455" sldId="514"/>
        </pc:sldMkLst>
        <pc:spChg chg="mod">
          <ac:chgData name="Somkiat Kitjongthawonkul" userId="5eb8df60-08bc-404a-89db-e3ac1a8c8e39" providerId="ADAL" clId="{AC179870-DDD7-4DCE-AB20-077DD722A105}" dt="2021-10-31T05:14:40.164" v="482" actId="14100"/>
          <ac:spMkLst>
            <pc:docMk/>
            <pc:sldMk cId="1049484455" sldId="514"/>
            <ac:spMk id="12291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8:12.742" v="313" actId="478"/>
          <ac:spMkLst>
            <pc:docMk/>
            <pc:sldMk cId="1049484455" sldId="514"/>
            <ac:spMk id="2253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4:28.036" v="481" actId="113"/>
          <ac:spMkLst>
            <pc:docMk/>
            <pc:sldMk cId="1049484455" sldId="514"/>
            <ac:spMk id="22532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4:46.423" v="483" actId="113"/>
        <pc:sldMkLst>
          <pc:docMk/>
          <pc:sldMk cId="1154097329" sldId="515"/>
        </pc:sldMkLst>
        <pc:spChg chg="mod">
          <ac:chgData name="Somkiat Kitjongthawonkul" userId="5eb8df60-08bc-404a-89db-e3ac1a8c8e39" providerId="ADAL" clId="{AC179870-DDD7-4DCE-AB20-077DD722A105}" dt="2021-10-31T04:47:44.583" v="183" actId="27636"/>
          <ac:spMkLst>
            <pc:docMk/>
            <pc:sldMk cId="1154097329" sldId="515"/>
            <ac:spMk id="13315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8:17.773" v="314" actId="478"/>
          <ac:spMkLst>
            <pc:docMk/>
            <pc:sldMk cId="1154097329" sldId="515"/>
            <ac:spMk id="2355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4:46.423" v="483" actId="113"/>
          <ac:spMkLst>
            <pc:docMk/>
            <pc:sldMk cId="1154097329" sldId="515"/>
            <ac:spMk id="23556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4:58:25.616" v="316" actId="1076"/>
          <ac:picMkLst>
            <pc:docMk/>
            <pc:sldMk cId="1154097329" sldId="515"/>
            <ac:picMk id="23557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3215433895" sldId="515"/>
        </pc:sldMkLst>
      </pc:sldChg>
      <pc:sldChg chg="delSp modSp add mod">
        <pc:chgData name="Somkiat Kitjongthawonkul" userId="5eb8df60-08bc-404a-89db-e3ac1a8c8e39" providerId="ADAL" clId="{AC179870-DDD7-4DCE-AB20-077DD722A105}" dt="2021-10-31T05:14:57.274" v="486" actId="14100"/>
        <pc:sldMkLst>
          <pc:docMk/>
          <pc:sldMk cId="2639364877" sldId="516"/>
        </pc:sldMkLst>
        <pc:spChg chg="mod">
          <ac:chgData name="Somkiat Kitjongthawonkul" userId="5eb8df60-08bc-404a-89db-e3ac1a8c8e39" providerId="ADAL" clId="{AC179870-DDD7-4DCE-AB20-077DD722A105}" dt="2021-10-31T04:59:29.733" v="322" actId="120"/>
          <ac:spMkLst>
            <pc:docMk/>
            <pc:sldMk cId="2639364877" sldId="516"/>
            <ac:spMk id="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7:48.162" v="186" actId="27636"/>
          <ac:spMkLst>
            <pc:docMk/>
            <pc:sldMk cId="2639364877" sldId="516"/>
            <ac:spMk id="14340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8:49.509" v="320" actId="478"/>
          <ac:spMkLst>
            <pc:docMk/>
            <pc:sldMk cId="2639364877" sldId="516"/>
            <ac:spMk id="2457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4:57.274" v="486" actId="14100"/>
          <ac:spMkLst>
            <pc:docMk/>
            <pc:sldMk cId="2639364877" sldId="516"/>
            <ac:spMk id="24581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3411652445" sldId="516"/>
        </pc:sldMkLst>
      </pc:sldChg>
      <pc:sldChg chg="delSp modSp add mod">
        <pc:chgData name="Somkiat Kitjongthawonkul" userId="5eb8df60-08bc-404a-89db-e3ac1a8c8e39" providerId="ADAL" clId="{AC179870-DDD7-4DCE-AB20-077DD722A105}" dt="2021-10-31T05:15:17.496" v="490" actId="1076"/>
        <pc:sldMkLst>
          <pc:docMk/>
          <pc:sldMk cId="982684790" sldId="517"/>
        </pc:sldMkLst>
        <pc:spChg chg="mod">
          <ac:chgData name="Somkiat Kitjongthawonkul" userId="5eb8df60-08bc-404a-89db-e3ac1a8c8e39" providerId="ADAL" clId="{AC179870-DDD7-4DCE-AB20-077DD722A105}" dt="2021-10-31T04:47:48.896" v="189" actId="27636"/>
          <ac:spMkLst>
            <pc:docMk/>
            <pc:sldMk cId="982684790" sldId="517"/>
            <ac:spMk id="15364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9:51.665" v="323" actId="478"/>
          <ac:spMkLst>
            <pc:docMk/>
            <pc:sldMk cId="982684790" sldId="517"/>
            <ac:spMk id="2560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5:17.496" v="490" actId="1076"/>
          <ac:spMkLst>
            <pc:docMk/>
            <pc:sldMk cId="982684790" sldId="517"/>
            <ac:spMk id="25604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3130203344" sldId="51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1639316826" sldId="518"/>
        </pc:sldMkLst>
      </pc:sldChg>
      <pc:sldChg chg="delSp modSp add mod">
        <pc:chgData name="Somkiat Kitjongthawonkul" userId="5eb8df60-08bc-404a-89db-e3ac1a8c8e39" providerId="ADAL" clId="{AC179870-DDD7-4DCE-AB20-077DD722A105}" dt="2021-10-31T05:15:23.956" v="491" actId="113"/>
        <pc:sldMkLst>
          <pc:docMk/>
          <pc:sldMk cId="4230836863" sldId="518"/>
        </pc:sldMkLst>
        <pc:spChg chg="mod">
          <ac:chgData name="Somkiat Kitjongthawonkul" userId="5eb8df60-08bc-404a-89db-e3ac1a8c8e39" providerId="ADAL" clId="{AC179870-DDD7-4DCE-AB20-077DD722A105}" dt="2021-10-31T05:01:01.231" v="330" actId="255"/>
          <ac:spMkLst>
            <pc:docMk/>
            <pc:sldMk cId="4230836863" sldId="518"/>
            <ac:spMk id="16388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0:10.994" v="326" actId="478"/>
          <ac:spMkLst>
            <pc:docMk/>
            <pc:sldMk cId="4230836863" sldId="518"/>
            <ac:spMk id="2662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5:23.956" v="491" actId="113"/>
          <ac:spMkLst>
            <pc:docMk/>
            <pc:sldMk cId="4230836863" sldId="518"/>
            <ac:spMk id="26630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1:06.196" v="331" actId="1076"/>
          <ac:picMkLst>
            <pc:docMk/>
            <pc:sldMk cId="4230836863" sldId="518"/>
            <ac:picMk id="26629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2651718481" sldId="519"/>
        </pc:sldMkLst>
      </pc:sldChg>
      <pc:sldChg chg="delSp modSp add mod">
        <pc:chgData name="Somkiat Kitjongthawonkul" userId="5eb8df60-08bc-404a-89db-e3ac1a8c8e39" providerId="ADAL" clId="{AC179870-DDD7-4DCE-AB20-077DD722A105}" dt="2021-10-31T05:15:35.398" v="492" actId="113"/>
        <pc:sldMkLst>
          <pc:docMk/>
          <pc:sldMk cId="3070951795" sldId="519"/>
        </pc:sldMkLst>
        <pc:spChg chg="mod">
          <ac:chgData name="Somkiat Kitjongthawonkul" userId="5eb8df60-08bc-404a-89db-e3ac1a8c8e39" providerId="ADAL" clId="{AC179870-DDD7-4DCE-AB20-077DD722A105}" dt="2021-10-31T05:01:19.369" v="332" actId="255"/>
          <ac:spMkLst>
            <pc:docMk/>
            <pc:sldMk cId="3070951795" sldId="519"/>
            <ac:spMk id="17411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0:25.958" v="328" actId="478"/>
          <ac:spMkLst>
            <pc:docMk/>
            <pc:sldMk cId="3070951795" sldId="519"/>
            <ac:spMk id="2765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5:35.398" v="492" actId="113"/>
          <ac:spMkLst>
            <pc:docMk/>
            <pc:sldMk cId="3070951795" sldId="519"/>
            <ac:spMk id="27653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1:28.693" v="333" actId="1076"/>
          <ac:picMkLst>
            <pc:docMk/>
            <pc:sldMk cId="3070951795" sldId="519"/>
            <ac:picMk id="27652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5:01:33.867" v="334" actId="1076"/>
          <ac:picMkLst>
            <pc:docMk/>
            <pc:sldMk cId="3070951795" sldId="519"/>
            <ac:picMk id="27654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16:04.018" v="496" actId="1076"/>
        <pc:sldMkLst>
          <pc:docMk/>
          <pc:sldMk cId="1581225172" sldId="520"/>
        </pc:sldMkLst>
        <pc:spChg chg="mod">
          <ac:chgData name="Somkiat Kitjongthawonkul" userId="5eb8df60-08bc-404a-89db-e3ac1a8c8e39" providerId="ADAL" clId="{AC179870-DDD7-4DCE-AB20-077DD722A105}" dt="2021-10-31T05:15:59.900" v="495" actId="27636"/>
          <ac:spMkLst>
            <pc:docMk/>
            <pc:sldMk cId="1581225172" sldId="520"/>
            <ac:spMk id="18435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1:49.324" v="336" actId="478"/>
          <ac:spMkLst>
            <pc:docMk/>
            <pc:sldMk cId="1581225172" sldId="520"/>
            <ac:spMk id="2867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5:44.453" v="493" actId="113"/>
          <ac:spMkLst>
            <pc:docMk/>
            <pc:sldMk cId="1581225172" sldId="520"/>
            <ac:spMk id="28677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1:54.403" v="337" actId="1076"/>
          <ac:picMkLst>
            <pc:docMk/>
            <pc:sldMk cId="1581225172" sldId="520"/>
            <ac:picMk id="28676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5:16:04.018" v="496" actId="1076"/>
          <ac:picMkLst>
            <pc:docMk/>
            <pc:sldMk cId="1581225172" sldId="520"/>
            <ac:picMk id="28678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1757800381" sldId="520"/>
        </pc:sldMkLst>
      </pc:sldChg>
      <pc:sldChg chg="delSp modSp add mod">
        <pc:chgData name="Somkiat Kitjongthawonkul" userId="5eb8df60-08bc-404a-89db-e3ac1a8c8e39" providerId="ADAL" clId="{AC179870-DDD7-4DCE-AB20-077DD722A105}" dt="2021-10-31T05:16:35.354" v="501" actId="1076"/>
        <pc:sldMkLst>
          <pc:docMk/>
          <pc:sldMk cId="263897587" sldId="521"/>
        </pc:sldMkLst>
        <pc:spChg chg="mod">
          <ac:chgData name="Somkiat Kitjongthawonkul" userId="5eb8df60-08bc-404a-89db-e3ac1a8c8e39" providerId="ADAL" clId="{AC179870-DDD7-4DCE-AB20-077DD722A105}" dt="2021-10-31T05:16:26.326" v="499" actId="255"/>
          <ac:spMkLst>
            <pc:docMk/>
            <pc:sldMk cId="263897587" sldId="521"/>
            <ac:spMk id="3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6:18.160" v="498" actId="113"/>
          <ac:spMkLst>
            <pc:docMk/>
            <pc:sldMk cId="263897587" sldId="521"/>
            <ac:spMk id="18434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2:03.087" v="340" actId="478"/>
          <ac:spMkLst>
            <pc:docMk/>
            <pc:sldMk cId="263897587" sldId="521"/>
            <ac:spMk id="29700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16:35.354" v="501" actId="1076"/>
          <ac:picMkLst>
            <pc:docMk/>
            <pc:sldMk cId="263897587" sldId="521"/>
            <ac:picMk id="18437" creationId="{00000000-0000-0000-0000-000000000000}"/>
          </ac:picMkLst>
        </pc:pic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763627096" sldId="521"/>
        </pc:sldMkLst>
        <pc:spChg chg="mod">
          <ac:chgData name="Somkiat Kitjongthawonkul" userId="5eb8df60-08bc-404a-89db-e3ac1a8c8e39" providerId="ADAL" clId="{AC179870-DDD7-4DCE-AB20-077DD722A105}" dt="2021-10-31T04:38:16.221" v="75" actId="27636"/>
          <ac:spMkLst>
            <pc:docMk/>
            <pc:sldMk cId="763627096" sldId="521"/>
            <ac:spMk id="1843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6.206" v="74"/>
          <ac:spMkLst>
            <pc:docMk/>
            <pc:sldMk cId="763627096" sldId="521"/>
            <ac:spMk id="29700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603190406" sldId="523"/>
        </pc:sldMkLst>
        <pc:spChg chg="mod">
          <ac:chgData name="Somkiat Kitjongthawonkul" userId="5eb8df60-08bc-404a-89db-e3ac1a8c8e39" providerId="ADAL" clId="{AC179870-DDD7-4DCE-AB20-077DD722A105}" dt="2021-10-31T04:38:16.721" v="77" actId="27636"/>
          <ac:spMkLst>
            <pc:docMk/>
            <pc:sldMk cId="1603190406" sldId="523"/>
            <ac:spMk id="2048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6.706" v="76"/>
          <ac:spMkLst>
            <pc:docMk/>
            <pc:sldMk cId="1603190406" sldId="523"/>
            <ac:spMk id="31748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6:58.946" v="506" actId="1076"/>
        <pc:sldMkLst>
          <pc:docMk/>
          <pc:sldMk cId="2650517676" sldId="523"/>
        </pc:sldMkLst>
        <pc:spChg chg="mod">
          <ac:chgData name="Somkiat Kitjongthawonkul" userId="5eb8df60-08bc-404a-89db-e3ac1a8c8e39" providerId="ADAL" clId="{AC179870-DDD7-4DCE-AB20-077DD722A105}" dt="2021-10-31T05:16:46.009" v="503" actId="113"/>
          <ac:spMkLst>
            <pc:docMk/>
            <pc:sldMk cId="2650517676" sldId="523"/>
            <ac:spMk id="2048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6:56.880" v="505" actId="1076"/>
          <ac:spMkLst>
            <pc:docMk/>
            <pc:sldMk cId="2650517676" sldId="523"/>
            <ac:spMk id="20483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2:41.971" v="348" actId="478"/>
          <ac:spMkLst>
            <pc:docMk/>
            <pc:sldMk cId="2650517676" sldId="523"/>
            <ac:spMk id="31748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16:58.946" v="506" actId="1076"/>
          <ac:picMkLst>
            <pc:docMk/>
            <pc:sldMk cId="2650517676" sldId="523"/>
            <ac:picMk id="20485" creationId="{00000000-0000-0000-0000-000000000000}"/>
          </ac:picMkLst>
        </pc:pic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680690463" sldId="524"/>
        </pc:sldMkLst>
        <pc:spChg chg="mod">
          <ac:chgData name="Somkiat Kitjongthawonkul" userId="5eb8df60-08bc-404a-89db-e3ac1a8c8e39" providerId="ADAL" clId="{AC179870-DDD7-4DCE-AB20-077DD722A105}" dt="2021-10-31T04:38:17.190" v="78"/>
          <ac:spMkLst>
            <pc:docMk/>
            <pc:sldMk cId="680690463" sldId="524"/>
            <ac:spMk id="32772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7:20.433" v="509" actId="255"/>
        <pc:sldMkLst>
          <pc:docMk/>
          <pc:sldMk cId="1634681743" sldId="524"/>
        </pc:sldMkLst>
        <pc:spChg chg="mod">
          <ac:chgData name="Somkiat Kitjongthawonkul" userId="5eb8df60-08bc-404a-89db-e3ac1a8c8e39" providerId="ADAL" clId="{AC179870-DDD7-4DCE-AB20-077DD722A105}" dt="2021-10-31T05:17:20.433" v="509" actId="255"/>
          <ac:spMkLst>
            <pc:docMk/>
            <pc:sldMk cId="1634681743" sldId="524"/>
            <ac:spMk id="3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7:10.382" v="508" actId="113"/>
          <ac:spMkLst>
            <pc:docMk/>
            <pc:sldMk cId="1634681743" sldId="524"/>
            <ac:spMk id="32770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2:52.494" v="349" actId="478"/>
          <ac:spMkLst>
            <pc:docMk/>
            <pc:sldMk cId="1634681743" sldId="524"/>
            <ac:spMk id="32772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60857563" sldId="526"/>
        </pc:sldMkLst>
        <pc:spChg chg="mod">
          <ac:chgData name="Somkiat Kitjongthawonkul" userId="5eb8df60-08bc-404a-89db-e3ac1a8c8e39" providerId="ADAL" clId="{AC179870-DDD7-4DCE-AB20-077DD722A105}" dt="2021-10-31T04:38:18.408" v="80"/>
          <ac:spMkLst>
            <pc:docMk/>
            <pc:sldMk cId="60857563" sldId="526"/>
            <ac:spMk id="34820" creationId="{00000000-0000-0000-0000-000000000000}"/>
          </ac:spMkLst>
        </pc:spChg>
      </pc:sldChg>
      <pc:sldChg chg="delSp modSp add">
        <pc:chgData name="Somkiat Kitjongthawonkul" userId="5eb8df60-08bc-404a-89db-e3ac1a8c8e39" providerId="ADAL" clId="{AC179870-DDD7-4DCE-AB20-077DD722A105}" dt="2021-10-31T05:17:35.617" v="512" actId="113"/>
        <pc:sldMkLst>
          <pc:docMk/>
          <pc:sldMk cId="3804513216" sldId="526"/>
        </pc:sldMkLst>
        <pc:spChg chg="mod">
          <ac:chgData name="Somkiat Kitjongthawonkul" userId="5eb8df60-08bc-404a-89db-e3ac1a8c8e39" providerId="ADAL" clId="{AC179870-DDD7-4DCE-AB20-077DD722A105}" dt="2021-10-31T05:17:35.617" v="512" actId="113"/>
          <ac:spMkLst>
            <pc:docMk/>
            <pc:sldMk cId="3804513216" sldId="526"/>
            <ac:spMk id="21506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3:54.118" v="360" actId="478"/>
          <ac:spMkLst>
            <pc:docMk/>
            <pc:sldMk cId="3804513216" sldId="526"/>
            <ac:spMk id="34820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866904734" sldId="527"/>
        </pc:sldMkLst>
        <pc:spChg chg="mod">
          <ac:chgData name="Somkiat Kitjongthawonkul" userId="5eb8df60-08bc-404a-89db-e3ac1a8c8e39" providerId="ADAL" clId="{AC179870-DDD7-4DCE-AB20-077DD722A105}" dt="2021-10-31T04:38:19.004" v="81"/>
          <ac:spMkLst>
            <pc:docMk/>
            <pc:sldMk cId="866904734" sldId="527"/>
            <ac:spMk id="35844" creationId="{00000000-0000-0000-0000-000000000000}"/>
          </ac:spMkLst>
        </pc:spChg>
      </pc:sldChg>
      <pc:sldChg chg="delSp modSp add">
        <pc:chgData name="Somkiat Kitjongthawonkul" userId="5eb8df60-08bc-404a-89db-e3ac1a8c8e39" providerId="ADAL" clId="{AC179870-DDD7-4DCE-AB20-077DD722A105}" dt="2021-10-31T05:17:45.461" v="514" actId="255"/>
        <pc:sldMkLst>
          <pc:docMk/>
          <pc:sldMk cId="1112414392" sldId="527"/>
        </pc:sldMkLst>
        <pc:spChg chg="mod">
          <ac:chgData name="Somkiat Kitjongthawonkul" userId="5eb8df60-08bc-404a-89db-e3ac1a8c8e39" providerId="ADAL" clId="{AC179870-DDD7-4DCE-AB20-077DD722A105}" dt="2021-10-31T05:17:45.461" v="514" actId="255"/>
          <ac:spMkLst>
            <pc:docMk/>
            <pc:sldMk cId="1112414392" sldId="527"/>
            <ac:spMk id="24578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4:14.371" v="363" actId="478"/>
          <ac:spMkLst>
            <pc:docMk/>
            <pc:sldMk cId="1112414392" sldId="527"/>
            <ac:spMk id="3584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7:50.801" v="515" actId="113"/>
        <pc:sldMkLst>
          <pc:docMk/>
          <pc:sldMk cId="3800708895" sldId="528"/>
        </pc:sldMkLst>
        <pc:spChg chg="mod">
          <ac:chgData name="Somkiat Kitjongthawonkul" userId="5eb8df60-08bc-404a-89db-e3ac1a8c8e39" providerId="ADAL" clId="{AC179870-DDD7-4DCE-AB20-077DD722A105}" dt="2021-10-31T05:17:50.801" v="515" actId="113"/>
          <ac:spMkLst>
            <pc:docMk/>
            <pc:sldMk cId="3800708895" sldId="528"/>
            <ac:spMk id="2457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04:39.993" v="369" actId="20577"/>
          <ac:spMkLst>
            <pc:docMk/>
            <pc:sldMk cId="3800708895" sldId="528"/>
            <ac:spMk id="24579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4:24.404" v="367" actId="478"/>
          <ac:spMkLst>
            <pc:docMk/>
            <pc:sldMk cId="3800708895" sldId="528"/>
            <ac:spMk id="36868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263719287" sldId="528"/>
        </pc:sldMkLst>
        <pc:spChg chg="mod">
          <ac:chgData name="Somkiat Kitjongthawonkul" userId="5eb8df60-08bc-404a-89db-e3ac1a8c8e39" providerId="ADAL" clId="{AC179870-DDD7-4DCE-AB20-077DD722A105}" dt="2021-10-31T04:38:21.662" v="83" actId="27636"/>
          <ac:spMkLst>
            <pc:docMk/>
            <pc:sldMk cId="4263719287" sldId="528"/>
            <ac:spMk id="24579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21.631" v="82"/>
          <ac:spMkLst>
            <pc:docMk/>
            <pc:sldMk cId="4263719287" sldId="528"/>
            <ac:spMk id="36868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350158189" sldId="529"/>
        </pc:sldMkLst>
        <pc:spChg chg="mod">
          <ac:chgData name="Somkiat Kitjongthawonkul" userId="5eb8df60-08bc-404a-89db-e3ac1a8c8e39" providerId="ADAL" clId="{AC179870-DDD7-4DCE-AB20-077DD722A105}" dt="2021-10-31T04:38:22.272" v="84"/>
          <ac:spMkLst>
            <pc:docMk/>
            <pc:sldMk cId="1350158189" sldId="529"/>
            <ac:spMk id="37892" creationId="{00000000-0000-0000-0000-000000000000}"/>
          </ac:spMkLst>
        </pc:spChg>
      </pc:sldChg>
      <pc:sldChg chg="delSp modSp add mod delAnim">
        <pc:chgData name="Somkiat Kitjongthawonkul" userId="5eb8df60-08bc-404a-89db-e3ac1a8c8e39" providerId="ADAL" clId="{AC179870-DDD7-4DCE-AB20-077DD722A105}" dt="2021-10-31T05:17:54.989" v="516" actId="113"/>
        <pc:sldMkLst>
          <pc:docMk/>
          <pc:sldMk cId="2713305589" sldId="529"/>
        </pc:sldMkLst>
        <pc:spChg chg="mod">
          <ac:chgData name="Somkiat Kitjongthawonkul" userId="5eb8df60-08bc-404a-89db-e3ac1a8c8e39" providerId="ADAL" clId="{AC179870-DDD7-4DCE-AB20-077DD722A105}" dt="2021-10-31T05:17:54.989" v="516" actId="113"/>
          <ac:spMkLst>
            <pc:docMk/>
            <pc:sldMk cId="2713305589" sldId="529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4:56.118" v="370" actId="478"/>
          <ac:spMkLst>
            <pc:docMk/>
            <pc:sldMk cId="2713305589" sldId="529"/>
            <ac:spMk id="37892" creationId="{00000000-0000-0000-0000-000000000000}"/>
          </ac:spMkLst>
        </pc:spChg>
        <pc:picChg chg="del">
          <ac:chgData name="Somkiat Kitjongthawonkul" userId="5eb8df60-08bc-404a-89db-e3ac1a8c8e39" providerId="ADAL" clId="{AC179870-DDD7-4DCE-AB20-077DD722A105}" dt="2021-10-31T05:05:04.556" v="374" actId="478"/>
          <ac:picMkLst>
            <pc:docMk/>
            <pc:sldMk cId="2713305589" sldId="529"/>
            <ac:picMk id="5" creationId="{00000000-0000-0000-0000-000000000000}"/>
          </ac:picMkLst>
        </pc:pic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734724864" sldId="530"/>
        </pc:sldMkLst>
        <pc:spChg chg="mod">
          <ac:chgData name="Somkiat Kitjongthawonkul" userId="5eb8df60-08bc-404a-89db-e3ac1a8c8e39" providerId="ADAL" clId="{AC179870-DDD7-4DCE-AB20-077DD722A105}" dt="2021-10-31T04:38:23.490" v="85"/>
          <ac:spMkLst>
            <pc:docMk/>
            <pc:sldMk cId="2734724864" sldId="530"/>
            <ac:spMk id="38916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00.884" v="517" actId="113"/>
        <pc:sldMkLst>
          <pc:docMk/>
          <pc:sldMk cId="2849243243" sldId="530"/>
        </pc:sldMkLst>
        <pc:spChg chg="mod">
          <ac:chgData name="Somkiat Kitjongthawonkul" userId="5eb8df60-08bc-404a-89db-e3ac1a8c8e39" providerId="ADAL" clId="{AC179870-DDD7-4DCE-AB20-077DD722A105}" dt="2021-10-31T05:18:00.884" v="517" actId="113"/>
          <ac:spMkLst>
            <pc:docMk/>
            <pc:sldMk cId="2849243243" sldId="530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5:19.027" v="375" actId="478"/>
          <ac:spMkLst>
            <pc:docMk/>
            <pc:sldMk cId="2849243243" sldId="530"/>
            <ac:spMk id="38916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5:21.723" v="376" actId="1076"/>
          <ac:picMkLst>
            <pc:docMk/>
            <pc:sldMk cId="2849243243" sldId="530"/>
            <ac:picMk id="1026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18:07.697" v="519" actId="113"/>
        <pc:sldMkLst>
          <pc:docMk/>
          <pc:sldMk cId="3405031651" sldId="531"/>
        </pc:sldMkLst>
        <pc:spChg chg="mod">
          <ac:chgData name="Somkiat Kitjongthawonkul" userId="5eb8df60-08bc-404a-89db-e3ac1a8c8e39" providerId="ADAL" clId="{AC179870-DDD7-4DCE-AB20-077DD722A105}" dt="2021-10-31T05:18:07.697" v="519" actId="113"/>
          <ac:spMkLst>
            <pc:docMk/>
            <pc:sldMk cId="3405031651" sldId="531"/>
            <ac:spMk id="39938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6:08.961" v="384" actId="478"/>
          <ac:spMkLst>
            <pc:docMk/>
            <pc:sldMk cId="3405031651" sldId="531"/>
            <ac:spMk id="39942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6:17.889" v="385" actId="1076"/>
          <ac:picMkLst>
            <pc:docMk/>
            <pc:sldMk cId="3405031651" sldId="531"/>
            <ac:picMk id="8" creationId="{00000000-0000-0000-0000-000000000000}"/>
          </ac:picMkLst>
        </pc:pic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289124624" sldId="531"/>
        </pc:sldMkLst>
        <pc:spChg chg="mod">
          <ac:chgData name="Somkiat Kitjongthawonkul" userId="5eb8df60-08bc-404a-89db-e3ac1a8c8e39" providerId="ADAL" clId="{AC179870-DDD7-4DCE-AB20-077DD722A105}" dt="2021-10-31T04:38:25.004" v="86"/>
          <ac:spMkLst>
            <pc:docMk/>
            <pc:sldMk cId="4289124624" sldId="531"/>
            <ac:spMk id="39942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6832430" sldId="532"/>
        </pc:sldMkLst>
        <pc:spChg chg="mod">
          <ac:chgData name="Somkiat Kitjongthawonkul" userId="5eb8df60-08bc-404a-89db-e3ac1a8c8e39" providerId="ADAL" clId="{AC179870-DDD7-4DCE-AB20-077DD722A105}" dt="2021-10-31T04:38:28.289" v="87"/>
          <ac:spMkLst>
            <pc:docMk/>
            <pc:sldMk cId="16832430" sldId="532"/>
            <ac:spMk id="40966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15.329" v="520" actId="113"/>
        <pc:sldMkLst>
          <pc:docMk/>
          <pc:sldMk cId="426793204" sldId="532"/>
        </pc:sldMkLst>
        <pc:spChg chg="mod">
          <ac:chgData name="Somkiat Kitjongthawonkul" userId="5eb8df60-08bc-404a-89db-e3ac1a8c8e39" providerId="ADAL" clId="{AC179870-DDD7-4DCE-AB20-077DD722A105}" dt="2021-10-31T05:18:15.329" v="520" actId="113"/>
          <ac:spMkLst>
            <pc:docMk/>
            <pc:sldMk cId="426793204" sldId="532"/>
            <ac:spMk id="4096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6:36.117" v="389" actId="478"/>
          <ac:spMkLst>
            <pc:docMk/>
            <pc:sldMk cId="426793204" sldId="532"/>
            <ac:spMk id="40966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22.185" v="522" actId="255"/>
        <pc:sldMkLst>
          <pc:docMk/>
          <pc:sldMk cId="2155083514" sldId="533"/>
        </pc:sldMkLst>
        <pc:spChg chg="mod">
          <ac:chgData name="Somkiat Kitjongthawonkul" userId="5eb8df60-08bc-404a-89db-e3ac1a8c8e39" providerId="ADAL" clId="{AC179870-DDD7-4DCE-AB20-077DD722A105}" dt="2021-10-31T05:18:22.185" v="522" actId="255"/>
          <ac:spMkLst>
            <pc:docMk/>
            <pc:sldMk cId="2155083514" sldId="533"/>
            <ac:spMk id="41986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6:50.322" v="394" actId="478"/>
          <ac:spMkLst>
            <pc:docMk/>
            <pc:sldMk cId="2155083514" sldId="533"/>
            <ac:spMk id="41990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468508011" sldId="533"/>
        </pc:sldMkLst>
        <pc:spChg chg="mod">
          <ac:chgData name="Somkiat Kitjongthawonkul" userId="5eb8df60-08bc-404a-89db-e3ac1a8c8e39" providerId="ADAL" clId="{AC179870-DDD7-4DCE-AB20-077DD722A105}" dt="2021-10-31T04:38:29.008" v="88"/>
          <ac:spMkLst>
            <pc:docMk/>
            <pc:sldMk cId="2468508011" sldId="533"/>
            <ac:spMk id="41990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94322205" sldId="534"/>
        </pc:sldMkLst>
        <pc:spChg chg="mod">
          <ac:chgData name="Somkiat Kitjongthawonkul" userId="5eb8df60-08bc-404a-89db-e3ac1a8c8e39" providerId="ADAL" clId="{AC179870-DDD7-4DCE-AB20-077DD722A105}" dt="2021-10-31T04:38:29.647" v="89"/>
          <ac:spMkLst>
            <pc:docMk/>
            <pc:sldMk cId="294322205" sldId="534"/>
            <ac:spMk id="4301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25.964" v="523" actId="113"/>
        <pc:sldMkLst>
          <pc:docMk/>
          <pc:sldMk cId="2112153160" sldId="534"/>
        </pc:sldMkLst>
        <pc:spChg chg="mod">
          <ac:chgData name="Somkiat Kitjongthawonkul" userId="5eb8df60-08bc-404a-89db-e3ac1a8c8e39" providerId="ADAL" clId="{AC179870-DDD7-4DCE-AB20-077DD722A105}" dt="2021-10-31T05:18:25.964" v="523" actId="113"/>
          <ac:spMkLst>
            <pc:docMk/>
            <pc:sldMk cId="2112153160" sldId="534"/>
            <ac:spMk id="43010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7:04.754" v="398" actId="478"/>
          <ac:spMkLst>
            <pc:docMk/>
            <pc:sldMk cId="2112153160" sldId="534"/>
            <ac:spMk id="4301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55919771" sldId="536"/>
        </pc:sldMkLst>
        <pc:spChg chg="mod">
          <ac:chgData name="Somkiat Kitjongthawonkul" userId="5eb8df60-08bc-404a-89db-e3ac1a8c8e39" providerId="ADAL" clId="{AC179870-DDD7-4DCE-AB20-077DD722A105}" dt="2021-10-31T04:38:30.333" v="90"/>
          <ac:spMkLst>
            <pc:docMk/>
            <pc:sldMk cId="55919771" sldId="536"/>
            <ac:spMk id="45062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31.046" v="524" actId="113"/>
        <pc:sldMkLst>
          <pc:docMk/>
          <pc:sldMk cId="2275546848" sldId="536"/>
        </pc:sldMkLst>
        <pc:spChg chg="mod">
          <ac:chgData name="Somkiat Kitjongthawonkul" userId="5eb8df60-08bc-404a-89db-e3ac1a8c8e39" providerId="ADAL" clId="{AC179870-DDD7-4DCE-AB20-077DD722A105}" dt="2021-10-31T05:18:31.046" v="524" actId="113"/>
          <ac:spMkLst>
            <pc:docMk/>
            <pc:sldMk cId="2275546848" sldId="536"/>
            <ac:spMk id="45058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7:20.445" v="402" actId="478"/>
          <ac:spMkLst>
            <pc:docMk/>
            <pc:sldMk cId="2275546848" sldId="536"/>
            <ac:spMk id="45062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7:24.306" v="403" actId="1076"/>
          <ac:picMkLst>
            <pc:docMk/>
            <pc:sldMk cId="2275546848" sldId="536"/>
            <ac:picMk id="9" creationId="{00000000-0000-0000-0000-000000000000}"/>
          </ac:picMkLst>
        </pc:pic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993270705" sldId="537"/>
        </pc:sldMkLst>
        <pc:spChg chg="mod">
          <ac:chgData name="Somkiat Kitjongthawonkul" userId="5eb8df60-08bc-404a-89db-e3ac1a8c8e39" providerId="ADAL" clId="{AC179870-DDD7-4DCE-AB20-077DD722A105}" dt="2021-10-31T04:38:31.022" v="93" actId="27636"/>
          <ac:spMkLst>
            <pc:docMk/>
            <pc:sldMk cId="993270705" sldId="537"/>
            <ac:spMk id="3379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1.007" v="91"/>
          <ac:spMkLst>
            <pc:docMk/>
            <pc:sldMk cId="993270705" sldId="537"/>
            <ac:spMk id="4608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1.022" v="92" actId="27636"/>
          <ac:spMkLst>
            <pc:docMk/>
            <pc:sldMk cId="993270705" sldId="537"/>
            <ac:spMk id="4608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37.150" v="525" actId="113"/>
        <pc:sldMkLst>
          <pc:docMk/>
          <pc:sldMk cId="3709688547" sldId="537"/>
        </pc:sldMkLst>
        <pc:spChg chg="mod">
          <ac:chgData name="Somkiat Kitjongthawonkul" userId="5eb8df60-08bc-404a-89db-e3ac1a8c8e39" providerId="ADAL" clId="{AC179870-DDD7-4DCE-AB20-077DD722A105}" dt="2021-10-31T04:48:04.564" v="217" actId="27636"/>
          <ac:spMkLst>
            <pc:docMk/>
            <pc:sldMk cId="3709688547" sldId="537"/>
            <ac:spMk id="33795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7:31.698" v="405" actId="478"/>
          <ac:spMkLst>
            <pc:docMk/>
            <pc:sldMk cId="3709688547" sldId="537"/>
            <ac:spMk id="4608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8:37.150" v="525" actId="113"/>
          <ac:spMkLst>
            <pc:docMk/>
            <pc:sldMk cId="3709688547" sldId="537"/>
            <ac:spMk id="46084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260533769" sldId="538"/>
        </pc:sldMkLst>
        <pc:spChg chg="mod">
          <ac:chgData name="Somkiat Kitjongthawonkul" userId="5eb8df60-08bc-404a-89db-e3ac1a8c8e39" providerId="ADAL" clId="{AC179870-DDD7-4DCE-AB20-077DD722A105}" dt="2021-10-31T04:38:33.665" v="95" actId="27636"/>
          <ac:spMkLst>
            <pc:docMk/>
            <pc:sldMk cId="1260533769" sldId="538"/>
            <ac:spMk id="34819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3.633" v="94"/>
          <ac:spMkLst>
            <pc:docMk/>
            <pc:sldMk cId="1260533769" sldId="538"/>
            <ac:spMk id="4710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3.665" v="96" actId="27636"/>
          <ac:spMkLst>
            <pc:docMk/>
            <pc:sldMk cId="1260533769" sldId="538"/>
            <ac:spMk id="47108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43.069" v="526" actId="113"/>
        <pc:sldMkLst>
          <pc:docMk/>
          <pc:sldMk cId="1572275012" sldId="538"/>
        </pc:sldMkLst>
        <pc:spChg chg="mod">
          <ac:chgData name="Somkiat Kitjongthawonkul" userId="5eb8df60-08bc-404a-89db-e3ac1a8c8e39" providerId="ADAL" clId="{AC179870-DDD7-4DCE-AB20-077DD722A105}" dt="2021-10-31T04:48:05.173" v="220" actId="27636"/>
          <ac:spMkLst>
            <pc:docMk/>
            <pc:sldMk cId="1572275012" sldId="538"/>
            <ac:spMk id="34819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7:43.041" v="407" actId="478"/>
          <ac:spMkLst>
            <pc:docMk/>
            <pc:sldMk cId="1572275012" sldId="538"/>
            <ac:spMk id="4710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8:43.069" v="526" actId="113"/>
          <ac:spMkLst>
            <pc:docMk/>
            <pc:sldMk cId="1572275012" sldId="538"/>
            <ac:spMk id="47108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8:16.991" v="413" actId="1076"/>
          <ac:picMkLst>
            <pc:docMk/>
            <pc:sldMk cId="1572275012" sldId="538"/>
            <ac:picMk id="47109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5:08:14.271" v="412" actId="1076"/>
          <ac:picMkLst>
            <pc:docMk/>
            <pc:sldMk cId="1572275012" sldId="538"/>
            <ac:picMk id="47110" creationId="{00000000-0000-0000-0000-000000000000}"/>
          </ac:picMkLst>
        </pc:pic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217308838" sldId="541"/>
        </pc:sldMkLst>
        <pc:spChg chg="mod">
          <ac:chgData name="Somkiat Kitjongthawonkul" userId="5eb8df60-08bc-404a-89db-e3ac1a8c8e39" providerId="ADAL" clId="{AC179870-DDD7-4DCE-AB20-077DD722A105}" dt="2021-10-31T04:38:34.367" v="98" actId="27636"/>
          <ac:spMkLst>
            <pc:docMk/>
            <pc:sldMk cId="1217308838" sldId="541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4.352" v="97"/>
          <ac:spMkLst>
            <pc:docMk/>
            <pc:sldMk cId="1217308838" sldId="541"/>
            <ac:spMk id="50180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55.795" v="530" actId="1076"/>
        <pc:sldMkLst>
          <pc:docMk/>
          <pc:sldMk cId="3797621067" sldId="541"/>
        </pc:sldMkLst>
        <pc:spChg chg="mod">
          <ac:chgData name="Somkiat Kitjongthawonkul" userId="5eb8df60-08bc-404a-89db-e3ac1a8c8e39" providerId="ADAL" clId="{AC179870-DDD7-4DCE-AB20-077DD722A105}" dt="2021-10-31T05:18:55.795" v="530" actId="1076"/>
          <ac:spMkLst>
            <pc:docMk/>
            <pc:sldMk cId="3797621067" sldId="541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7:48.186" v="409" actId="478"/>
          <ac:spMkLst>
            <pc:docMk/>
            <pc:sldMk cId="3797621067" sldId="541"/>
            <ac:spMk id="50180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7:52.439" v="410" actId="1076"/>
          <ac:picMkLst>
            <pc:docMk/>
            <pc:sldMk cId="3797621067" sldId="541"/>
            <ac:picMk id="136194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23:11.477" v="572" actId="478"/>
        <pc:sldMkLst>
          <pc:docMk/>
          <pc:sldMk cId="701823630" sldId="542"/>
        </pc:sldMkLst>
        <pc:spChg chg="mod">
          <ac:chgData name="Somkiat Kitjongthawonkul" userId="5eb8df60-08bc-404a-89db-e3ac1a8c8e39" providerId="ADAL" clId="{AC179870-DDD7-4DCE-AB20-077DD722A105}" dt="2021-10-31T05:23:04.628" v="571" actId="255"/>
          <ac:spMkLst>
            <pc:docMk/>
            <pc:sldMk cId="701823630" sldId="542"/>
            <ac:spMk id="5120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23:11.477" v="572" actId="478"/>
          <ac:spMkLst>
            <pc:docMk/>
            <pc:sldMk cId="701823630" sldId="542"/>
            <ac:spMk id="51206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665333444" sldId="542"/>
        </pc:sldMkLst>
        <pc:spChg chg="mod">
          <ac:chgData name="Somkiat Kitjongthawonkul" userId="5eb8df60-08bc-404a-89db-e3ac1a8c8e39" providerId="ADAL" clId="{AC179870-DDD7-4DCE-AB20-077DD722A105}" dt="2021-10-31T04:38:46.058" v="113"/>
          <ac:spMkLst>
            <pc:docMk/>
            <pc:sldMk cId="1665333444" sldId="542"/>
            <ac:spMk id="51206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4140401387" sldId="549"/>
        </pc:sldMkLst>
      </pc:sldChg>
      <pc:sldChg chg="modSp add del mod">
        <pc:chgData name="Somkiat Kitjongthawonkul" userId="5eb8df60-08bc-404a-89db-e3ac1a8c8e39" providerId="ADAL" clId="{AC179870-DDD7-4DCE-AB20-077DD722A105}" dt="2021-10-31T04:37:20.931" v="5"/>
        <pc:sldMkLst>
          <pc:docMk/>
          <pc:sldMk cId="530707384" sldId="550"/>
        </pc:sldMkLst>
        <pc:spChg chg="mod">
          <ac:chgData name="Somkiat Kitjongthawonkul" userId="5eb8df60-08bc-404a-89db-e3ac1a8c8e39" providerId="ADAL" clId="{AC179870-DDD7-4DCE-AB20-077DD722A105}" dt="2021-10-31T04:37:12.816" v="2"/>
          <ac:spMkLst>
            <pc:docMk/>
            <pc:sldMk cId="530707384" sldId="550"/>
            <ac:spMk id="409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20.931" v="5"/>
          <ac:spMkLst>
            <pc:docMk/>
            <pc:sldMk cId="530707384" sldId="550"/>
            <ac:spMk id="4099" creationId="{00000000-0000-0000-0000-000000000000}"/>
          </ac:spMkLst>
        </pc:spChg>
      </pc:sldChg>
      <pc:sldChg chg="new del">
        <pc:chgData name="Somkiat Kitjongthawonkul" userId="5eb8df60-08bc-404a-89db-e3ac1a8c8e39" providerId="ADAL" clId="{AC179870-DDD7-4DCE-AB20-077DD722A105}" dt="2021-10-31T04:39:32.300" v="116" actId="2696"/>
        <pc:sldMkLst>
          <pc:docMk/>
          <pc:sldMk cId="2193658690" sldId="550"/>
        </pc:sldMkLst>
      </pc:sldChg>
      <pc:sldChg chg="add del">
        <pc:chgData name="Somkiat Kitjongthawonkul" userId="5eb8df60-08bc-404a-89db-e3ac1a8c8e39" providerId="ADAL" clId="{AC179870-DDD7-4DCE-AB20-077DD722A105}" dt="2021-10-31T04:36:57.967" v="1"/>
        <pc:sldMkLst>
          <pc:docMk/>
          <pc:sldMk cId="2984741141" sldId="550"/>
        </pc:sldMkLst>
      </pc:sldChg>
      <pc:sldChg chg="new del">
        <pc:chgData name="Somkiat Kitjongthawonkul" userId="5eb8df60-08bc-404a-89db-e3ac1a8c8e39" providerId="ADAL" clId="{AC179870-DDD7-4DCE-AB20-077DD722A105}" dt="2021-10-31T04:39:39.280" v="117" actId="2696"/>
        <pc:sldMkLst>
          <pc:docMk/>
          <pc:sldMk cId="1713435331" sldId="551"/>
        </pc:sldMkLst>
      </pc:sldChg>
      <pc:sldChg chg="new del">
        <pc:chgData name="Somkiat Kitjongthawonkul" userId="5eb8df60-08bc-404a-89db-e3ac1a8c8e39" providerId="ADAL" clId="{AC179870-DDD7-4DCE-AB20-077DD722A105}" dt="2021-10-31T04:39:17.273" v="115" actId="2696"/>
        <pc:sldMkLst>
          <pc:docMk/>
          <pc:sldMk cId="577563598" sldId="552"/>
        </pc:sldMkLst>
      </pc:sldChg>
      <pc:sldChg chg="new del">
        <pc:chgData name="Somkiat Kitjongthawonkul" userId="5eb8df60-08bc-404a-89db-e3ac1a8c8e39" providerId="ADAL" clId="{AC179870-DDD7-4DCE-AB20-077DD722A105}" dt="2021-10-31T04:39:17.273" v="115" actId="2696"/>
        <pc:sldMkLst>
          <pc:docMk/>
          <pc:sldMk cId="2198592353" sldId="553"/>
        </pc:sldMkLst>
      </pc:sldChg>
      <pc:sldChg chg="delSp modSp add mod">
        <pc:chgData name="Somkiat Kitjongthawonkul" userId="5eb8df60-08bc-404a-89db-e3ac1a8c8e39" providerId="ADAL" clId="{AC179870-DDD7-4DCE-AB20-077DD722A105}" dt="2021-10-31T05:10:18.088" v="431" actId="113"/>
        <pc:sldMkLst>
          <pc:docMk/>
          <pc:sldMk cId="1194271204" sldId="554"/>
        </pc:sldMkLst>
        <pc:spChg chg="del mod">
          <ac:chgData name="Somkiat Kitjongthawonkul" userId="5eb8df60-08bc-404a-89db-e3ac1a8c8e39" providerId="ADAL" clId="{AC179870-DDD7-4DCE-AB20-077DD722A105}" dt="2021-10-31T04:44:30.084" v="131" actId="478"/>
          <ac:spMkLst>
            <pc:docMk/>
            <pc:sldMk cId="1194271204" sldId="554"/>
            <ac:spMk id="409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0:18.088" v="431" actId="113"/>
          <ac:spMkLst>
            <pc:docMk/>
            <pc:sldMk cId="1194271204" sldId="554"/>
            <ac:spMk id="4099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856779701" sldId="555"/>
        </pc:sldMkLst>
        <pc:spChg chg="mod">
          <ac:chgData name="Somkiat Kitjongthawonkul" userId="5eb8df60-08bc-404a-89db-e3ac1a8c8e39" providerId="ADAL" clId="{AC179870-DDD7-4DCE-AB20-077DD722A105}" dt="2021-10-31T04:37:38.103" v="12"/>
          <ac:spMkLst>
            <pc:docMk/>
            <pc:sldMk cId="1856779701" sldId="555"/>
            <ac:spMk id="512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4:34.805" v="132" actId="20577"/>
          <ac:spMkLst>
            <pc:docMk/>
            <pc:sldMk cId="1856779701" sldId="555"/>
            <ac:spMk id="512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38.134" v="14" actId="27636"/>
          <ac:spMkLst>
            <pc:docMk/>
            <pc:sldMk cId="1856779701" sldId="555"/>
            <ac:spMk id="39939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097731447" sldId="556"/>
        </pc:sldMkLst>
        <pc:spChg chg="mod">
          <ac:chgData name="Somkiat Kitjongthawonkul" userId="5eb8df60-08bc-404a-89db-e3ac1a8c8e39" providerId="ADAL" clId="{AC179870-DDD7-4DCE-AB20-077DD722A105}" dt="2021-10-31T04:37:39.902" v="15"/>
          <ac:spMkLst>
            <pc:docMk/>
            <pc:sldMk cId="3097731447" sldId="556"/>
            <ac:spMk id="614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39.933" v="17" actId="27636"/>
          <ac:spMkLst>
            <pc:docMk/>
            <pc:sldMk cId="3097731447" sldId="556"/>
            <ac:spMk id="614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39.933" v="16" actId="27636"/>
          <ac:spMkLst>
            <pc:docMk/>
            <pc:sldMk cId="3097731447" sldId="556"/>
            <ac:spMk id="39939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324089625" sldId="627"/>
        </pc:sldMkLst>
        <pc:spChg chg="mod">
          <ac:chgData name="Somkiat Kitjongthawonkul" userId="5eb8df60-08bc-404a-89db-e3ac1a8c8e39" providerId="ADAL" clId="{AC179870-DDD7-4DCE-AB20-077DD722A105}" dt="2021-10-31T04:38:17.768" v="79"/>
          <ac:spMkLst>
            <pc:docMk/>
            <pc:sldMk cId="1324089625" sldId="627"/>
            <ac:spMk id="5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7:29.643" v="511" actId="113"/>
        <pc:sldMkLst>
          <pc:docMk/>
          <pc:sldMk cId="3121621595" sldId="627"/>
        </pc:sldMkLst>
        <pc:spChg chg="mod">
          <ac:chgData name="Somkiat Kitjongthawonkul" userId="5eb8df60-08bc-404a-89db-e3ac1a8c8e39" providerId="ADAL" clId="{AC179870-DDD7-4DCE-AB20-077DD722A105}" dt="2021-10-31T05:17:29.643" v="511" actId="113"/>
          <ac:spMkLst>
            <pc:docMk/>
            <pc:sldMk cId="3121621595" sldId="627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3:25.430" v="356" actId="478"/>
          <ac:spMkLst>
            <pc:docMk/>
            <pc:sldMk cId="3121621595" sldId="627"/>
            <ac:spMk id="5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1:05.287" v="439" actId="14100"/>
        <pc:sldMkLst>
          <pc:docMk/>
          <pc:sldMk cId="1246788023" sldId="628"/>
        </pc:sldMkLst>
        <pc:spChg chg="mod">
          <ac:chgData name="Somkiat Kitjongthawonkul" userId="5eb8df60-08bc-404a-89db-e3ac1a8c8e39" providerId="ADAL" clId="{AC179870-DDD7-4DCE-AB20-077DD722A105}" dt="2021-10-31T05:11:05.287" v="439" actId="14100"/>
          <ac:spMkLst>
            <pc:docMk/>
            <pc:sldMk cId="1246788023" sldId="628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1:41.146" v="259" actId="478"/>
          <ac:spMkLst>
            <pc:docMk/>
            <pc:sldMk cId="1246788023" sldId="628"/>
            <ac:spMk id="4" creationId="{00000000-0000-0000-0000-000000000000}"/>
          </ac:spMkLst>
        </pc:spChg>
        <pc:graphicFrameChg chg="mod">
          <ac:chgData name="Somkiat Kitjongthawonkul" userId="5eb8df60-08bc-404a-89db-e3ac1a8c8e39" providerId="ADAL" clId="{AC179870-DDD7-4DCE-AB20-077DD722A105}" dt="2021-10-31T04:51:35.481" v="257" actId="1076"/>
          <ac:graphicFrameMkLst>
            <pc:docMk/>
            <pc:sldMk cId="1246788023" sldId="628"/>
            <ac:graphicFrameMk id="5" creationId="{00000000-0000-0000-0000-000000000000}"/>
          </ac:graphicFrameMkLst>
        </pc:graphicFrameChg>
        <pc:graphicFrameChg chg="mod">
          <ac:chgData name="Somkiat Kitjongthawonkul" userId="5eb8df60-08bc-404a-89db-e3ac1a8c8e39" providerId="ADAL" clId="{AC179870-DDD7-4DCE-AB20-077DD722A105}" dt="2021-10-31T04:51:35.481" v="257" actId="1076"/>
          <ac:graphicFrameMkLst>
            <pc:docMk/>
            <pc:sldMk cId="1246788023" sldId="628"/>
            <ac:graphicFrameMk id="8" creationId="{00000000-0000-0000-0000-000000000000}"/>
          </ac:graphicFrameMkLst>
        </pc:graphicFrameChg>
        <pc:picChg chg="mod">
          <ac:chgData name="Somkiat Kitjongthawonkul" userId="5eb8df60-08bc-404a-89db-e3ac1a8c8e39" providerId="ADAL" clId="{AC179870-DDD7-4DCE-AB20-077DD722A105}" dt="2021-10-31T04:51:35.481" v="257" actId="1076"/>
          <ac:picMkLst>
            <pc:docMk/>
            <pc:sldMk cId="1246788023" sldId="628"/>
            <ac:picMk id="1029" creationId="{00000000-0000-0000-0000-000000000000}"/>
          </ac:picMkLst>
        </pc:pic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758145524" sldId="628"/>
        </pc:sldMkLst>
        <pc:spChg chg="mod">
          <ac:chgData name="Somkiat Kitjongthawonkul" userId="5eb8df60-08bc-404a-89db-e3ac1a8c8e39" providerId="ADAL" clId="{AC179870-DDD7-4DCE-AB20-077DD722A105}" dt="2021-10-31T04:37:45.560" v="20"/>
          <ac:spMkLst>
            <pc:docMk/>
            <pc:sldMk cId="3758145524" sldId="628"/>
            <ac:spMk id="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88857822" sldId="629"/>
        </pc:sldMkLst>
        <pc:spChg chg="mod">
          <ac:chgData name="Somkiat Kitjongthawonkul" userId="5eb8df60-08bc-404a-89db-e3ac1a8c8e39" providerId="ADAL" clId="{AC179870-DDD7-4DCE-AB20-077DD722A105}" dt="2021-10-31T04:37:43.837" v="19"/>
          <ac:spMkLst>
            <pc:docMk/>
            <pc:sldMk cId="188857822" sldId="629"/>
            <ac:spMk id="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0:55.668" v="437" actId="14100"/>
        <pc:sldMkLst>
          <pc:docMk/>
          <pc:sldMk cId="2703846903" sldId="629"/>
        </pc:sldMkLst>
        <pc:spChg chg="mod">
          <ac:chgData name="Somkiat Kitjongthawonkul" userId="5eb8df60-08bc-404a-89db-e3ac1a8c8e39" providerId="ADAL" clId="{AC179870-DDD7-4DCE-AB20-077DD722A105}" dt="2021-10-31T05:10:55.668" v="437" actId="14100"/>
          <ac:spMkLst>
            <pc:docMk/>
            <pc:sldMk cId="2703846903" sldId="629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1:15.392" v="254" actId="478"/>
          <ac:spMkLst>
            <pc:docMk/>
            <pc:sldMk cId="2703846903" sldId="629"/>
            <ac:spMk id="4" creationId="{00000000-0000-0000-0000-000000000000}"/>
          </ac:spMkLst>
        </pc:spChg>
        <pc:graphicFrameChg chg="mod">
          <ac:chgData name="Somkiat Kitjongthawonkul" userId="5eb8df60-08bc-404a-89db-e3ac1a8c8e39" providerId="ADAL" clId="{AC179870-DDD7-4DCE-AB20-077DD722A105}" dt="2021-10-31T04:51:27.848" v="256" actId="1076"/>
          <ac:graphicFrameMkLst>
            <pc:docMk/>
            <pc:sldMk cId="2703846903" sldId="629"/>
            <ac:graphicFrameMk id="5" creationId="{00000000-0000-0000-0000-000000000000}"/>
          </ac:graphicFrameMkLst>
        </pc:graphicFrameChg>
        <pc:graphicFrameChg chg="mod">
          <ac:chgData name="Somkiat Kitjongthawonkul" userId="5eb8df60-08bc-404a-89db-e3ac1a8c8e39" providerId="ADAL" clId="{AC179870-DDD7-4DCE-AB20-077DD722A105}" dt="2021-10-31T04:51:27.848" v="256" actId="1076"/>
          <ac:graphicFrameMkLst>
            <pc:docMk/>
            <pc:sldMk cId="2703846903" sldId="629"/>
            <ac:graphicFrameMk id="8" creationId="{00000000-0000-0000-0000-000000000000}"/>
          </ac:graphicFrameMkLst>
        </pc:graphicFrameChg>
        <pc:graphicFrameChg chg="mod">
          <ac:chgData name="Somkiat Kitjongthawonkul" userId="5eb8df60-08bc-404a-89db-e3ac1a8c8e39" providerId="ADAL" clId="{AC179870-DDD7-4DCE-AB20-077DD722A105}" dt="2021-10-31T04:51:27.848" v="256" actId="1076"/>
          <ac:graphicFrameMkLst>
            <pc:docMk/>
            <pc:sldMk cId="2703846903" sldId="629"/>
            <ac:graphicFrameMk id="9" creationId="{00000000-0000-0000-0000-000000000000}"/>
          </ac:graphicFrameMkLst>
        </pc:graphicFrameChg>
        <pc:picChg chg="mod">
          <ac:chgData name="Somkiat Kitjongthawonkul" userId="5eb8df60-08bc-404a-89db-e3ac1a8c8e39" providerId="ADAL" clId="{AC179870-DDD7-4DCE-AB20-077DD722A105}" dt="2021-10-31T04:51:27.848" v="256" actId="1076"/>
          <ac:picMkLst>
            <pc:docMk/>
            <pc:sldMk cId="2703846903" sldId="629"/>
            <ac:picMk id="2050" creationId="{00000000-0000-0000-0000-000000000000}"/>
          </ac:picMkLst>
        </pc:pic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557775950" sldId="630"/>
        </pc:sldMkLst>
        <pc:spChg chg="mod">
          <ac:chgData name="Somkiat Kitjongthawonkul" userId="5eb8df60-08bc-404a-89db-e3ac1a8c8e39" providerId="ADAL" clId="{AC179870-DDD7-4DCE-AB20-077DD722A105}" dt="2021-10-31T04:37:41.058" v="18"/>
          <ac:spMkLst>
            <pc:docMk/>
            <pc:sldMk cId="2557775950" sldId="630"/>
            <ac:spMk id="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0:43.612" v="434" actId="113"/>
        <pc:sldMkLst>
          <pc:docMk/>
          <pc:sldMk cId="3979546857" sldId="630"/>
        </pc:sldMkLst>
        <pc:spChg chg="mod">
          <ac:chgData name="Somkiat Kitjongthawonkul" userId="5eb8df60-08bc-404a-89db-e3ac1a8c8e39" providerId="ADAL" clId="{AC179870-DDD7-4DCE-AB20-077DD722A105}" dt="2021-10-31T05:10:43.612" v="434" actId="113"/>
          <ac:spMkLst>
            <pc:docMk/>
            <pc:sldMk cId="3979546857" sldId="630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0:14.065" v="244" actId="478"/>
          <ac:spMkLst>
            <pc:docMk/>
            <pc:sldMk cId="3979546857" sldId="630"/>
            <ac:spMk id="4" creationId="{00000000-0000-0000-0000-000000000000}"/>
          </ac:spMkLst>
        </pc:spChg>
        <pc:graphicFrameChg chg="mod">
          <ac:chgData name="Somkiat Kitjongthawonkul" userId="5eb8df60-08bc-404a-89db-e3ac1a8c8e39" providerId="ADAL" clId="{AC179870-DDD7-4DCE-AB20-077DD722A105}" dt="2021-10-31T04:51:03.417" v="253" actId="1076"/>
          <ac:graphicFrameMkLst>
            <pc:docMk/>
            <pc:sldMk cId="3979546857" sldId="630"/>
            <ac:graphicFrameMk id="5" creationId="{00000000-0000-0000-0000-000000000000}"/>
          </ac:graphicFrameMkLst>
        </pc:graphicFrameChg>
        <pc:graphicFrameChg chg="mod">
          <ac:chgData name="Somkiat Kitjongthawonkul" userId="5eb8df60-08bc-404a-89db-e3ac1a8c8e39" providerId="ADAL" clId="{AC179870-DDD7-4DCE-AB20-077DD722A105}" dt="2021-10-31T04:51:03.417" v="253" actId="1076"/>
          <ac:graphicFrameMkLst>
            <pc:docMk/>
            <pc:sldMk cId="3979546857" sldId="630"/>
            <ac:graphicFrameMk id="8" creationId="{00000000-0000-0000-0000-000000000000}"/>
          </ac:graphicFrameMkLst>
        </pc:graphicFrameChg>
        <pc:graphicFrameChg chg="mod">
          <ac:chgData name="Somkiat Kitjongthawonkul" userId="5eb8df60-08bc-404a-89db-e3ac1a8c8e39" providerId="ADAL" clId="{AC179870-DDD7-4DCE-AB20-077DD722A105}" dt="2021-10-31T04:51:03.417" v="253" actId="1076"/>
          <ac:graphicFrameMkLst>
            <pc:docMk/>
            <pc:sldMk cId="3979546857" sldId="630"/>
            <ac:graphicFrameMk id="9" creationId="{00000000-0000-0000-0000-000000000000}"/>
          </ac:graphicFrameMkLst>
        </pc:graphicFrameChg>
        <pc:picChg chg="mod">
          <ac:chgData name="Somkiat Kitjongthawonkul" userId="5eb8df60-08bc-404a-89db-e3ac1a8c8e39" providerId="ADAL" clId="{AC179870-DDD7-4DCE-AB20-077DD722A105}" dt="2021-10-31T04:51:03.417" v="253" actId="1076"/>
          <ac:picMkLst>
            <pc:docMk/>
            <pc:sldMk cId="3979546857" sldId="630"/>
            <ac:picMk id="3075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11:52.414" v="449" actId="14100"/>
        <pc:sldMkLst>
          <pc:docMk/>
          <pc:sldMk cId="3639428295" sldId="631"/>
        </pc:sldMkLst>
        <pc:spChg chg="mod">
          <ac:chgData name="Somkiat Kitjongthawonkul" userId="5eb8df60-08bc-404a-89db-e3ac1a8c8e39" providerId="ADAL" clId="{AC179870-DDD7-4DCE-AB20-077DD722A105}" dt="2021-10-31T05:11:52.414" v="449" actId="14100"/>
          <ac:spMkLst>
            <pc:docMk/>
            <pc:sldMk cId="3639428295" sldId="631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3:06.784" v="275" actId="478"/>
          <ac:spMkLst>
            <pc:docMk/>
            <pc:sldMk cId="3639428295" sldId="631"/>
            <ac:spMk id="4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119866132" sldId="631"/>
        </pc:sldMkLst>
        <pc:spChg chg="mod">
          <ac:chgData name="Somkiat Kitjongthawonkul" userId="5eb8df60-08bc-404a-89db-e3ac1a8c8e39" providerId="ADAL" clId="{AC179870-DDD7-4DCE-AB20-077DD722A105}" dt="2021-10-31T04:37:53.339" v="30" actId="27636"/>
          <ac:spMkLst>
            <pc:docMk/>
            <pc:sldMk cId="4119866132" sldId="631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3.308" v="29"/>
          <ac:spMkLst>
            <pc:docMk/>
            <pc:sldMk cId="4119866132" sldId="631"/>
            <ac:spMk id="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374878648" sldId="632"/>
        </pc:sldMkLst>
        <pc:spChg chg="mod">
          <ac:chgData name="Somkiat Kitjongthawonkul" userId="5eb8df60-08bc-404a-89db-e3ac1a8c8e39" providerId="ADAL" clId="{AC179870-DDD7-4DCE-AB20-077DD722A105}" dt="2021-10-31T04:37:47.213" v="23"/>
          <ac:spMkLst>
            <pc:docMk/>
            <pc:sldMk cId="2374878648" sldId="632"/>
            <ac:spMk id="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1:26.665" v="443" actId="113"/>
        <pc:sldMkLst>
          <pc:docMk/>
          <pc:sldMk cId="2499763440" sldId="632"/>
        </pc:sldMkLst>
        <pc:spChg chg="mod">
          <ac:chgData name="Somkiat Kitjongthawonkul" userId="5eb8df60-08bc-404a-89db-e3ac1a8c8e39" providerId="ADAL" clId="{AC179870-DDD7-4DCE-AB20-077DD722A105}" dt="2021-10-31T05:11:26.665" v="443" actId="113"/>
          <ac:spMkLst>
            <pc:docMk/>
            <pc:sldMk cId="2499763440" sldId="632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2:24.650" v="266" actId="478"/>
          <ac:spMkLst>
            <pc:docMk/>
            <pc:sldMk cId="2499763440" sldId="632"/>
            <ac:spMk id="4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242329796" sldId="633"/>
        </pc:sldMkLst>
        <pc:spChg chg="mod">
          <ac:chgData name="Somkiat Kitjongthawonkul" userId="5eb8df60-08bc-404a-89db-e3ac1a8c8e39" providerId="ADAL" clId="{AC179870-DDD7-4DCE-AB20-077DD722A105}" dt="2021-10-31T04:37:50.775" v="25" actId="27636"/>
          <ac:spMkLst>
            <pc:docMk/>
            <pc:sldMk cId="3242329796" sldId="633"/>
            <ac:spMk id="921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0.760" v="24"/>
          <ac:spMkLst>
            <pc:docMk/>
            <pc:sldMk cId="3242329796" sldId="633"/>
            <ac:spMk id="9220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2:41.422" v="462" actId="113"/>
        <pc:sldMkLst>
          <pc:docMk/>
          <pc:sldMk cId="4105627665" sldId="633"/>
        </pc:sldMkLst>
        <pc:spChg chg="mod">
          <ac:chgData name="Somkiat Kitjongthawonkul" userId="5eb8df60-08bc-404a-89db-e3ac1a8c8e39" providerId="ADAL" clId="{AC179870-DDD7-4DCE-AB20-077DD722A105}" dt="2021-10-31T05:12:41.422" v="462" actId="113"/>
          <ac:spMkLst>
            <pc:docMk/>
            <pc:sldMk cId="4105627665" sldId="633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4:31.355" v="288" actId="478"/>
          <ac:spMkLst>
            <pc:docMk/>
            <pc:sldMk cId="4105627665" sldId="633"/>
            <ac:spMk id="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072710785" sldId="634"/>
        </pc:sldMkLst>
        <pc:spChg chg="mod">
          <ac:chgData name="Somkiat Kitjongthawonkul" userId="5eb8df60-08bc-404a-89db-e3ac1a8c8e39" providerId="ADAL" clId="{AC179870-DDD7-4DCE-AB20-077DD722A105}" dt="2021-10-31T04:37:53.917" v="31"/>
          <ac:spMkLst>
            <pc:docMk/>
            <pc:sldMk cId="2072710785" sldId="634"/>
            <ac:spMk id="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2:02.540" v="453" actId="27636"/>
        <pc:sldMkLst>
          <pc:docMk/>
          <pc:sldMk cId="3092618230" sldId="634"/>
        </pc:sldMkLst>
        <pc:spChg chg="mod">
          <ac:chgData name="Somkiat Kitjongthawonkul" userId="5eb8df60-08bc-404a-89db-e3ac1a8c8e39" providerId="ADAL" clId="{AC179870-DDD7-4DCE-AB20-077DD722A105}" dt="2021-10-31T05:12:02.540" v="453" actId="27636"/>
          <ac:spMkLst>
            <pc:docMk/>
            <pc:sldMk cId="3092618230" sldId="634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3:11.300" v="276" actId="478"/>
          <ac:spMkLst>
            <pc:docMk/>
            <pc:sldMk cId="3092618230" sldId="634"/>
            <ac:spMk id="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562559825" sldId="635"/>
        </pc:sldMkLst>
        <pc:spChg chg="mod">
          <ac:chgData name="Somkiat Kitjongthawonkul" userId="5eb8df60-08bc-404a-89db-e3ac1a8c8e39" providerId="ADAL" clId="{AC179870-DDD7-4DCE-AB20-077DD722A105}" dt="2021-10-31T04:37:54.785" v="32"/>
          <ac:spMkLst>
            <pc:docMk/>
            <pc:sldMk cId="1562559825" sldId="635"/>
            <ac:spMk id="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2:17.410" v="457" actId="1076"/>
        <pc:sldMkLst>
          <pc:docMk/>
          <pc:sldMk cId="2586047721" sldId="635"/>
        </pc:sldMkLst>
        <pc:spChg chg="mod">
          <ac:chgData name="Somkiat Kitjongthawonkul" userId="5eb8df60-08bc-404a-89db-e3ac1a8c8e39" providerId="ADAL" clId="{AC179870-DDD7-4DCE-AB20-077DD722A105}" dt="2021-10-31T05:12:12.289" v="456" actId="14100"/>
          <ac:spMkLst>
            <pc:docMk/>
            <pc:sldMk cId="2586047721" sldId="635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3:17.510" v="277" actId="478"/>
          <ac:spMkLst>
            <pc:docMk/>
            <pc:sldMk cId="2586047721" sldId="635"/>
            <ac:spMk id="4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12:17.410" v="457" actId="1076"/>
          <ac:picMkLst>
            <pc:docMk/>
            <pc:sldMk cId="2586047721" sldId="635"/>
            <ac:picMk id="34818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12:27.018" v="460" actId="14100"/>
        <pc:sldMkLst>
          <pc:docMk/>
          <pc:sldMk cId="23379632" sldId="636"/>
        </pc:sldMkLst>
        <pc:spChg chg="mod">
          <ac:chgData name="Somkiat Kitjongthawonkul" userId="5eb8df60-08bc-404a-89db-e3ac1a8c8e39" providerId="ADAL" clId="{AC179870-DDD7-4DCE-AB20-077DD722A105}" dt="2021-10-31T05:12:27.018" v="460" actId="14100"/>
          <ac:spMkLst>
            <pc:docMk/>
            <pc:sldMk cId="23379632" sldId="636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3:23.970" v="278" actId="478"/>
          <ac:spMkLst>
            <pc:docMk/>
            <pc:sldMk cId="23379632" sldId="636"/>
            <ac:spMk id="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925468506" sldId="636"/>
        </pc:sldMkLst>
        <pc:spChg chg="mod">
          <ac:chgData name="Somkiat Kitjongthawonkul" userId="5eb8df60-08bc-404a-89db-e3ac1a8c8e39" providerId="ADAL" clId="{AC179870-DDD7-4DCE-AB20-077DD722A105}" dt="2021-10-31T04:37:55.435" v="33"/>
          <ac:spMkLst>
            <pc:docMk/>
            <pc:sldMk cId="1925468506" sldId="636"/>
            <ac:spMk id="4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456099799" sldId="637"/>
        </pc:sldMkLst>
        <pc:spChg chg="mod">
          <ac:chgData name="Somkiat Kitjongthawonkul" userId="5eb8df60-08bc-404a-89db-e3ac1a8c8e39" providerId="ADAL" clId="{AC179870-DDD7-4DCE-AB20-077DD722A105}" dt="2021-10-31T04:37:58.419" v="34"/>
          <ac:spMkLst>
            <pc:docMk/>
            <pc:sldMk cId="1456099799" sldId="637"/>
            <ac:spMk id="1331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8.450" v="35" actId="27636"/>
          <ac:spMkLst>
            <pc:docMk/>
            <pc:sldMk cId="1456099799" sldId="637"/>
            <ac:spMk id="1331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8.450" v="36" actId="27636"/>
          <ac:spMkLst>
            <pc:docMk/>
            <pc:sldMk cId="1456099799" sldId="637"/>
            <ac:spMk id="46083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9:04.898" v="531" actId="1076"/>
        <pc:sldMkLst>
          <pc:docMk/>
          <pc:sldMk cId="4045151704" sldId="637"/>
        </pc:sldMkLst>
        <pc:spChg chg="mod">
          <ac:chgData name="Somkiat Kitjongthawonkul" userId="5eb8df60-08bc-404a-89db-e3ac1a8c8e39" providerId="ADAL" clId="{AC179870-DDD7-4DCE-AB20-077DD722A105}" dt="2021-10-31T05:08:59.147" v="419" actId="113"/>
          <ac:spMkLst>
            <pc:docMk/>
            <pc:sldMk cId="4045151704" sldId="637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9:04.898" v="531" actId="1076"/>
          <ac:spMkLst>
            <pc:docMk/>
            <pc:sldMk cId="4045151704" sldId="637"/>
            <ac:spMk id="3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8:36.519" v="417" actId="478"/>
          <ac:spMkLst>
            <pc:docMk/>
            <pc:sldMk cId="4045151704" sldId="637"/>
            <ac:spMk id="59396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8:38.361" v="418" actId="1076"/>
          <ac:picMkLst>
            <pc:docMk/>
            <pc:sldMk cId="4045151704" sldId="637"/>
            <ac:picMk id="5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10:06.243" v="430" actId="1076"/>
        <pc:sldMkLst>
          <pc:docMk/>
          <pc:sldMk cId="3922380826" sldId="638"/>
        </pc:sldMkLst>
        <pc:spChg chg="mod">
          <ac:chgData name="Somkiat Kitjongthawonkul" userId="5eb8df60-08bc-404a-89db-e3ac1a8c8e39" providerId="ADAL" clId="{AC179870-DDD7-4DCE-AB20-077DD722A105}" dt="2021-10-31T05:09:31.266" v="423" actId="14100"/>
          <ac:spMkLst>
            <pc:docMk/>
            <pc:sldMk cId="3922380826" sldId="638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09:59.321" v="429" actId="1076"/>
          <ac:spMkLst>
            <pc:docMk/>
            <pc:sldMk cId="3922380826" sldId="638"/>
            <ac:spMk id="5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9:36.803" v="424" actId="478"/>
          <ac:spMkLst>
            <pc:docMk/>
            <pc:sldMk cId="3922380826" sldId="638"/>
            <ac:spMk id="60419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10:06.243" v="430" actId="1076"/>
          <ac:picMkLst>
            <pc:docMk/>
            <pc:sldMk cId="3922380826" sldId="638"/>
            <ac:picMk id="139266" creationId="{00000000-0000-0000-0000-000000000000}"/>
          </ac:picMkLst>
        </pc:pic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996224399" sldId="638"/>
        </pc:sldMkLst>
        <pc:spChg chg="mod">
          <ac:chgData name="Somkiat Kitjongthawonkul" userId="5eb8df60-08bc-404a-89db-e3ac1a8c8e39" providerId="ADAL" clId="{AC179870-DDD7-4DCE-AB20-077DD722A105}" dt="2021-10-31T04:37:59.106" v="37"/>
          <ac:spMkLst>
            <pc:docMk/>
            <pc:sldMk cId="3996224399" sldId="638"/>
            <ac:spMk id="4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96796626" sldId="639"/>
        </pc:sldMkLst>
        <pc:spChg chg="mod">
          <ac:chgData name="Somkiat Kitjongthawonkul" userId="5eb8df60-08bc-404a-89db-e3ac1a8c8e39" providerId="ADAL" clId="{AC179870-DDD7-4DCE-AB20-077DD722A105}" dt="2021-10-31T04:37:59.787" v="39" actId="27636"/>
          <ac:spMkLst>
            <pc:docMk/>
            <pc:sldMk cId="96796626" sldId="639"/>
            <ac:spMk id="410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9.762" v="38"/>
          <ac:spMkLst>
            <pc:docMk/>
            <pc:sldMk cId="96796626" sldId="639"/>
            <ac:spMk id="1433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9.787" v="40" actId="27636"/>
          <ac:spMkLst>
            <pc:docMk/>
            <pc:sldMk cId="96796626" sldId="639"/>
            <ac:spMk id="14339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9:41.494" v="538" actId="113"/>
        <pc:sldMkLst>
          <pc:docMk/>
          <pc:sldMk cId="1309673285" sldId="639"/>
        </pc:sldMkLst>
        <pc:spChg chg="mod">
          <ac:chgData name="Somkiat Kitjongthawonkul" userId="5eb8df60-08bc-404a-89db-e3ac1a8c8e39" providerId="ADAL" clId="{AC179870-DDD7-4DCE-AB20-077DD722A105}" dt="2021-10-31T05:19:41.494" v="538" actId="113"/>
          <ac:spMkLst>
            <pc:docMk/>
            <pc:sldMk cId="1309673285" sldId="639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9:36.696" v="537" actId="1076"/>
          <ac:spMkLst>
            <pc:docMk/>
            <pc:sldMk cId="1309673285" sldId="639"/>
            <ac:spMk id="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9:34.040" v="536" actId="1076"/>
          <ac:spMkLst>
            <pc:docMk/>
            <pc:sldMk cId="1309673285" sldId="639"/>
            <ac:spMk id="6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19:18.195" v="533" actId="478"/>
          <ac:spMkLst>
            <pc:docMk/>
            <pc:sldMk cId="1309673285" sldId="639"/>
            <ac:spMk id="61443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130189178" sldId="640"/>
        </pc:sldMkLst>
        <pc:spChg chg="mod">
          <ac:chgData name="Somkiat Kitjongthawonkul" userId="5eb8df60-08bc-404a-89db-e3ac1a8c8e39" providerId="ADAL" clId="{AC179870-DDD7-4DCE-AB20-077DD722A105}" dt="2021-10-31T04:38:00.763" v="42" actId="27636"/>
          <ac:spMkLst>
            <pc:docMk/>
            <pc:sldMk cId="2130189178" sldId="640"/>
            <ac:spMk id="512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0.732" v="41"/>
          <ac:spMkLst>
            <pc:docMk/>
            <pc:sldMk cId="2130189178" sldId="640"/>
            <ac:spMk id="1536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0.763" v="43" actId="27636"/>
          <ac:spMkLst>
            <pc:docMk/>
            <pc:sldMk cId="2130189178" sldId="640"/>
            <ac:spMk id="15365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20:25.103" v="545" actId="1076"/>
        <pc:sldMkLst>
          <pc:docMk/>
          <pc:sldMk cId="3465783614" sldId="640"/>
        </pc:sldMkLst>
        <pc:spChg chg="mod">
          <ac:chgData name="Somkiat Kitjongthawonkul" userId="5eb8df60-08bc-404a-89db-e3ac1a8c8e39" providerId="ADAL" clId="{AC179870-DDD7-4DCE-AB20-077DD722A105}" dt="2021-10-31T05:20:14.798" v="542" actId="14100"/>
          <ac:spMkLst>
            <pc:docMk/>
            <pc:sldMk cId="3465783614" sldId="640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20:25.103" v="545" actId="1076"/>
          <ac:spMkLst>
            <pc:docMk/>
            <pc:sldMk cId="3465783614" sldId="640"/>
            <ac:spMk id="3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20:21.446" v="544" actId="478"/>
          <ac:spMkLst>
            <pc:docMk/>
            <pc:sldMk cId="3465783614" sldId="640"/>
            <ac:spMk id="62468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20:17.972" v="543" actId="1076"/>
          <ac:picMkLst>
            <pc:docMk/>
            <pc:sldMk cId="3465783614" sldId="640"/>
            <ac:picMk id="5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20:47.157" v="550" actId="255"/>
        <pc:sldMkLst>
          <pc:docMk/>
          <pc:sldMk cId="1974015497" sldId="641"/>
        </pc:sldMkLst>
        <pc:spChg chg="mod">
          <ac:chgData name="Somkiat Kitjongthawonkul" userId="5eb8df60-08bc-404a-89db-e3ac1a8c8e39" providerId="ADAL" clId="{AC179870-DDD7-4DCE-AB20-077DD722A105}" dt="2021-10-31T05:20:47.157" v="550" actId="255"/>
          <ac:spMkLst>
            <pc:docMk/>
            <pc:sldMk cId="1974015497" sldId="641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20:38.179" v="547" actId="478"/>
          <ac:spMkLst>
            <pc:docMk/>
            <pc:sldMk cId="1974015497" sldId="641"/>
            <ac:spMk id="63492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20:35.683" v="546" actId="1076"/>
          <ac:picMkLst>
            <pc:docMk/>
            <pc:sldMk cId="1974015497" sldId="641"/>
            <ac:picMk id="141314" creationId="{00000000-0000-0000-0000-000000000000}"/>
          </ac:picMkLst>
        </pc:pic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168834917" sldId="641"/>
        </pc:sldMkLst>
        <pc:spChg chg="mod">
          <ac:chgData name="Somkiat Kitjongthawonkul" userId="5eb8df60-08bc-404a-89db-e3ac1a8c8e39" providerId="ADAL" clId="{AC179870-DDD7-4DCE-AB20-077DD722A105}" dt="2021-10-31T04:38:01.435" v="46" actId="27636"/>
          <ac:spMkLst>
            <pc:docMk/>
            <pc:sldMk cId="4168834917" sldId="641"/>
            <ac:spMk id="614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1.404" v="44"/>
          <ac:spMkLst>
            <pc:docMk/>
            <pc:sldMk cId="4168834917" sldId="641"/>
            <ac:spMk id="1638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1.435" v="45" actId="27636"/>
          <ac:spMkLst>
            <pc:docMk/>
            <pc:sldMk cId="4168834917" sldId="641"/>
            <ac:spMk id="16389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167696198" sldId="642"/>
        </pc:sldMkLst>
        <pc:spChg chg="mod">
          <ac:chgData name="Somkiat Kitjongthawonkul" userId="5eb8df60-08bc-404a-89db-e3ac1a8c8e39" providerId="ADAL" clId="{AC179870-DDD7-4DCE-AB20-077DD722A105}" dt="2021-10-31T04:38:04.322" v="49" actId="27636"/>
          <ac:spMkLst>
            <pc:docMk/>
            <pc:sldMk cId="2167696198" sldId="642"/>
            <ac:spMk id="7171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4.290" v="47"/>
          <ac:spMkLst>
            <pc:docMk/>
            <pc:sldMk cId="2167696198" sldId="642"/>
            <ac:spMk id="1741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4.306" v="48" actId="27636"/>
          <ac:spMkLst>
            <pc:docMk/>
            <pc:sldMk cId="2167696198" sldId="642"/>
            <ac:spMk id="17413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21:40.900" v="557" actId="1076"/>
        <pc:sldMkLst>
          <pc:docMk/>
          <pc:sldMk cId="2905502861" sldId="642"/>
        </pc:sldMkLst>
        <pc:spChg chg="mod">
          <ac:chgData name="Somkiat Kitjongthawonkul" userId="5eb8df60-08bc-404a-89db-e3ac1a8c8e39" providerId="ADAL" clId="{AC179870-DDD7-4DCE-AB20-077DD722A105}" dt="2021-10-31T05:20:57.549" v="553" actId="113"/>
          <ac:spMkLst>
            <pc:docMk/>
            <pc:sldMk cId="2905502861" sldId="642"/>
            <ac:spMk id="6451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8:13.900" v="232" actId="27636"/>
          <ac:spMkLst>
            <pc:docMk/>
            <pc:sldMk cId="2905502861" sldId="642"/>
            <ac:spMk id="6451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8:13.900" v="231" actId="27636"/>
          <ac:spMkLst>
            <pc:docMk/>
            <pc:sldMk cId="2905502861" sldId="642"/>
            <ac:spMk id="64517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21:03.751" v="554" actId="478"/>
          <ac:spMkLst>
            <pc:docMk/>
            <pc:sldMk cId="2905502861" sldId="642"/>
            <ac:spMk id="64518" creationId="{00000000-0000-0000-0000-000000000000}"/>
          </ac:spMkLst>
        </pc:spChg>
        <pc:graphicFrameChg chg="mod">
          <ac:chgData name="Somkiat Kitjongthawonkul" userId="5eb8df60-08bc-404a-89db-e3ac1a8c8e39" providerId="ADAL" clId="{AC179870-DDD7-4DCE-AB20-077DD722A105}" dt="2021-10-31T05:21:40.900" v="557" actId="1076"/>
          <ac:graphicFrameMkLst>
            <pc:docMk/>
            <pc:sldMk cId="2905502861" sldId="642"/>
            <ac:graphicFrameMk id="2" creationId="{00000000-0000-0000-0000-000000000000}"/>
          </ac:graphicFrameMkLst>
        </pc:graphicFrameChg>
        <pc:picChg chg="mod">
          <ac:chgData name="Somkiat Kitjongthawonkul" userId="5eb8df60-08bc-404a-89db-e3ac1a8c8e39" providerId="ADAL" clId="{AC179870-DDD7-4DCE-AB20-077DD722A105}" dt="2021-10-31T05:21:33.696" v="556" actId="14100"/>
          <ac:picMkLst>
            <pc:docMk/>
            <pc:sldMk cId="2905502861" sldId="642"/>
            <ac:picMk id="64519" creationId="{00000000-0000-0000-0000-000000000000}"/>
          </ac:picMkLst>
        </pc:pic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068424837" sldId="643"/>
        </pc:sldMkLst>
        <pc:spChg chg="mod">
          <ac:chgData name="Somkiat Kitjongthawonkul" userId="5eb8df60-08bc-404a-89db-e3ac1a8c8e39" providerId="ADAL" clId="{AC179870-DDD7-4DCE-AB20-077DD722A105}" dt="2021-10-31T04:38:04.975" v="51" actId="27636"/>
          <ac:spMkLst>
            <pc:docMk/>
            <pc:sldMk cId="2068424837" sldId="643"/>
            <ac:spMk id="819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4.944" v="50"/>
          <ac:spMkLst>
            <pc:docMk/>
            <pc:sldMk cId="2068424837" sldId="643"/>
            <ac:spMk id="1843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4.975" v="52" actId="27636"/>
          <ac:spMkLst>
            <pc:docMk/>
            <pc:sldMk cId="2068424837" sldId="643"/>
            <ac:spMk id="18437" creationId="{00000000-0000-0000-0000-000000000000}"/>
          </ac:spMkLst>
        </pc:spChg>
      </pc:sldChg>
      <pc:sldChg chg="modSp add mod">
        <pc:chgData name="Somkiat Kitjongthawonkul" userId="5eb8df60-08bc-404a-89db-e3ac1a8c8e39" providerId="ADAL" clId="{AC179870-DDD7-4DCE-AB20-077DD722A105}" dt="2021-10-31T05:22:22.291" v="562" actId="14100"/>
        <pc:sldMkLst>
          <pc:docMk/>
          <pc:sldMk cId="2268769896" sldId="643"/>
        </pc:sldMkLst>
        <pc:spChg chg="mod">
          <ac:chgData name="Somkiat Kitjongthawonkul" userId="5eb8df60-08bc-404a-89db-e3ac1a8c8e39" providerId="ADAL" clId="{AC179870-DDD7-4DCE-AB20-077DD722A105}" dt="2021-10-31T05:22:04.526" v="560" actId="113"/>
          <ac:spMkLst>
            <pc:docMk/>
            <pc:sldMk cId="2268769896" sldId="643"/>
            <ac:spMk id="6553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8:14.525" v="234" actId="27636"/>
          <ac:spMkLst>
            <pc:docMk/>
            <pc:sldMk cId="2268769896" sldId="643"/>
            <ac:spMk id="65539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8:14.525" v="235" actId="27636"/>
          <ac:spMkLst>
            <pc:docMk/>
            <pc:sldMk cId="2268769896" sldId="643"/>
            <ac:spMk id="65541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8:14.478" v="233"/>
          <ac:spMkLst>
            <pc:docMk/>
            <pc:sldMk cId="2268769896" sldId="643"/>
            <ac:spMk id="65542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22:19.056" v="561" actId="14100"/>
          <ac:picMkLst>
            <pc:docMk/>
            <pc:sldMk cId="2268769896" sldId="643"/>
            <ac:picMk id="65540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5:22:22.291" v="562" actId="14100"/>
          <ac:picMkLst>
            <pc:docMk/>
            <pc:sldMk cId="2268769896" sldId="643"/>
            <ac:picMk id="65543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22:52.022" v="568" actId="478"/>
        <pc:sldMkLst>
          <pc:docMk/>
          <pc:sldMk cId="1092120457" sldId="644"/>
        </pc:sldMkLst>
        <pc:spChg chg="mod">
          <ac:chgData name="Somkiat Kitjongthawonkul" userId="5eb8df60-08bc-404a-89db-e3ac1a8c8e39" providerId="ADAL" clId="{AC179870-DDD7-4DCE-AB20-077DD722A105}" dt="2021-10-31T05:22:43.310" v="567" actId="113"/>
          <ac:spMkLst>
            <pc:docMk/>
            <pc:sldMk cId="1092120457" sldId="644"/>
            <ac:spMk id="6656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22:52.022" v="568" actId="478"/>
          <ac:spMkLst>
            <pc:docMk/>
            <pc:sldMk cId="1092120457" sldId="644"/>
            <ac:spMk id="66566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014627432" sldId="644"/>
        </pc:sldMkLst>
        <pc:spChg chg="mod">
          <ac:chgData name="Somkiat Kitjongthawonkul" userId="5eb8df60-08bc-404a-89db-e3ac1a8c8e39" providerId="ADAL" clId="{AC179870-DDD7-4DCE-AB20-077DD722A105}" dt="2021-10-31T04:38:05.616" v="53"/>
          <ac:spMkLst>
            <pc:docMk/>
            <pc:sldMk cId="3014627432" sldId="644"/>
            <ac:spMk id="1024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672109035" sldId="645"/>
        </pc:sldMkLst>
        <pc:spChg chg="mod">
          <ac:chgData name="Somkiat Kitjongthawonkul" userId="5eb8df60-08bc-404a-89db-e3ac1a8c8e39" providerId="ADAL" clId="{AC179870-DDD7-4DCE-AB20-077DD722A105}" dt="2021-10-31T04:38:06.229" v="54"/>
          <ac:spMkLst>
            <pc:docMk/>
            <pc:sldMk cId="2672109035" sldId="645"/>
            <ac:spMk id="21510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805380796" sldId="646"/>
        </pc:sldMkLst>
        <pc:spChg chg="mod">
          <ac:chgData name="Somkiat Kitjongthawonkul" userId="5eb8df60-08bc-404a-89db-e3ac1a8c8e39" providerId="ADAL" clId="{AC179870-DDD7-4DCE-AB20-077DD722A105}" dt="2021-10-31T04:38:06.979" v="56" actId="27636"/>
          <ac:spMkLst>
            <pc:docMk/>
            <pc:sldMk cId="3805380796" sldId="646"/>
            <ac:spMk id="12291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6.963" v="55"/>
          <ac:spMkLst>
            <pc:docMk/>
            <pc:sldMk cId="3805380796" sldId="646"/>
            <ac:spMk id="2253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6.979" v="57" actId="27636"/>
          <ac:spMkLst>
            <pc:docMk/>
            <pc:sldMk cId="3805380796" sldId="646"/>
            <ac:spMk id="22532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970900923" sldId="647"/>
        </pc:sldMkLst>
        <pc:spChg chg="mod">
          <ac:chgData name="Somkiat Kitjongthawonkul" userId="5eb8df60-08bc-404a-89db-e3ac1a8c8e39" providerId="ADAL" clId="{AC179870-DDD7-4DCE-AB20-077DD722A105}" dt="2021-10-31T04:38:10.259" v="60" actId="27636"/>
          <ac:spMkLst>
            <pc:docMk/>
            <pc:sldMk cId="2970900923" sldId="647"/>
            <ac:spMk id="1331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0.228" v="58"/>
          <ac:spMkLst>
            <pc:docMk/>
            <pc:sldMk cId="2970900923" sldId="647"/>
            <ac:spMk id="2355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0.259" v="59" actId="27636"/>
          <ac:spMkLst>
            <pc:docMk/>
            <pc:sldMk cId="2970900923" sldId="647"/>
            <ac:spMk id="23556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980310120" sldId="648"/>
        </pc:sldMkLst>
        <pc:spChg chg="mod">
          <ac:chgData name="Somkiat Kitjongthawonkul" userId="5eb8df60-08bc-404a-89db-e3ac1a8c8e39" providerId="ADAL" clId="{AC179870-DDD7-4DCE-AB20-077DD722A105}" dt="2021-10-31T04:38:10.837" v="62" actId="27636"/>
          <ac:spMkLst>
            <pc:docMk/>
            <pc:sldMk cId="2980310120" sldId="648"/>
            <ac:spMk id="1434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0.806" v="61"/>
          <ac:spMkLst>
            <pc:docMk/>
            <pc:sldMk cId="2980310120" sldId="648"/>
            <ac:spMk id="2457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0.837" v="63" actId="27636"/>
          <ac:spMkLst>
            <pc:docMk/>
            <pc:sldMk cId="2980310120" sldId="648"/>
            <ac:spMk id="24581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006669672" sldId="649"/>
        </pc:sldMkLst>
        <pc:spChg chg="mod">
          <ac:chgData name="Somkiat Kitjongthawonkul" userId="5eb8df60-08bc-404a-89db-e3ac1a8c8e39" providerId="ADAL" clId="{AC179870-DDD7-4DCE-AB20-077DD722A105}" dt="2021-10-31T04:38:11.384" v="66" actId="27636"/>
          <ac:spMkLst>
            <pc:docMk/>
            <pc:sldMk cId="4006669672" sldId="649"/>
            <ac:spMk id="1536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1.368" v="64"/>
          <ac:spMkLst>
            <pc:docMk/>
            <pc:sldMk cId="4006669672" sldId="649"/>
            <ac:spMk id="2560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1.384" v="65" actId="27636"/>
          <ac:spMkLst>
            <pc:docMk/>
            <pc:sldMk cId="4006669672" sldId="649"/>
            <ac:spMk id="25604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087995934" sldId="650"/>
        </pc:sldMkLst>
        <pc:spChg chg="mod">
          <ac:chgData name="Somkiat Kitjongthawonkul" userId="5eb8df60-08bc-404a-89db-e3ac1a8c8e39" providerId="ADAL" clId="{AC179870-DDD7-4DCE-AB20-077DD722A105}" dt="2021-10-31T04:38:12.354" v="67"/>
          <ac:spMkLst>
            <pc:docMk/>
            <pc:sldMk cId="3087995934" sldId="650"/>
            <ac:spMk id="2662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2.386" v="68" actId="27636"/>
          <ac:spMkLst>
            <pc:docMk/>
            <pc:sldMk cId="3087995934" sldId="650"/>
            <ac:spMk id="26630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542989697" sldId="651"/>
        </pc:sldMkLst>
        <pc:spChg chg="mod">
          <ac:chgData name="Somkiat Kitjongthawonkul" userId="5eb8df60-08bc-404a-89db-e3ac1a8c8e39" providerId="ADAL" clId="{AC179870-DDD7-4DCE-AB20-077DD722A105}" dt="2021-10-31T04:38:13.183" v="69"/>
          <ac:spMkLst>
            <pc:docMk/>
            <pc:sldMk cId="542989697" sldId="651"/>
            <ac:spMk id="2765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3.214" v="70" actId="27636"/>
          <ac:spMkLst>
            <pc:docMk/>
            <pc:sldMk cId="542989697" sldId="651"/>
            <ac:spMk id="27653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941958377" sldId="652"/>
        </pc:sldMkLst>
        <pc:spChg chg="mod">
          <ac:chgData name="Somkiat Kitjongthawonkul" userId="5eb8df60-08bc-404a-89db-e3ac1a8c8e39" providerId="ADAL" clId="{AC179870-DDD7-4DCE-AB20-077DD722A105}" dt="2021-10-31T04:38:13.839" v="73" actId="27636"/>
          <ac:spMkLst>
            <pc:docMk/>
            <pc:sldMk cId="1941958377" sldId="652"/>
            <ac:spMk id="1843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3.823" v="71"/>
          <ac:spMkLst>
            <pc:docMk/>
            <pc:sldMk cId="1941958377" sldId="652"/>
            <ac:spMk id="2867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3.839" v="72" actId="27636"/>
          <ac:spMkLst>
            <pc:docMk/>
            <pc:sldMk cId="1941958377" sldId="652"/>
            <ac:spMk id="28677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154712979" sldId="653"/>
        </pc:sldMkLst>
        <pc:spChg chg="mod">
          <ac:chgData name="Somkiat Kitjongthawonkul" userId="5eb8df60-08bc-404a-89db-e3ac1a8c8e39" providerId="ADAL" clId="{AC179870-DDD7-4DCE-AB20-077DD722A105}" dt="2021-10-31T04:38:34.914" v="99"/>
          <ac:spMkLst>
            <pc:docMk/>
            <pc:sldMk cId="4154712979" sldId="653"/>
            <ac:spMk id="59396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296286907" sldId="654"/>
        </pc:sldMkLst>
        <pc:spChg chg="mod">
          <ac:chgData name="Somkiat Kitjongthawonkul" userId="5eb8df60-08bc-404a-89db-e3ac1a8c8e39" providerId="ADAL" clId="{AC179870-DDD7-4DCE-AB20-077DD722A105}" dt="2021-10-31T04:38:35.945" v="101" actId="27636"/>
          <ac:spMkLst>
            <pc:docMk/>
            <pc:sldMk cId="3296286907" sldId="654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5.929" v="100"/>
          <ac:spMkLst>
            <pc:docMk/>
            <pc:sldMk cId="3296286907" sldId="654"/>
            <ac:spMk id="60419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967395224" sldId="655"/>
        </pc:sldMkLst>
        <pc:spChg chg="mod">
          <ac:chgData name="Somkiat Kitjongthawonkul" userId="5eb8df60-08bc-404a-89db-e3ac1a8c8e39" providerId="ADAL" clId="{AC179870-DDD7-4DCE-AB20-077DD722A105}" dt="2021-10-31T04:38:38.712" v="103" actId="27636"/>
          <ac:spMkLst>
            <pc:docMk/>
            <pc:sldMk cId="3967395224" sldId="655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8.696" v="102"/>
          <ac:spMkLst>
            <pc:docMk/>
            <pc:sldMk cId="3967395224" sldId="655"/>
            <ac:spMk id="61443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005871563" sldId="656"/>
        </pc:sldMkLst>
        <pc:spChg chg="mod">
          <ac:chgData name="Somkiat Kitjongthawonkul" userId="5eb8df60-08bc-404a-89db-e3ac1a8c8e39" providerId="ADAL" clId="{AC179870-DDD7-4DCE-AB20-077DD722A105}" dt="2021-10-31T04:38:39.259" v="104"/>
          <ac:spMkLst>
            <pc:docMk/>
            <pc:sldMk cId="3005871563" sldId="656"/>
            <ac:spMk id="62468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857730483" sldId="657"/>
        </pc:sldMkLst>
        <pc:spChg chg="mod">
          <ac:chgData name="Somkiat Kitjongthawonkul" userId="5eb8df60-08bc-404a-89db-e3ac1a8c8e39" providerId="ADAL" clId="{AC179870-DDD7-4DCE-AB20-077DD722A105}" dt="2021-10-31T04:38:39.977" v="105"/>
          <ac:spMkLst>
            <pc:docMk/>
            <pc:sldMk cId="1857730483" sldId="657"/>
            <ac:spMk id="63492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01507848" sldId="658"/>
        </pc:sldMkLst>
        <pc:spChg chg="mod">
          <ac:chgData name="Somkiat Kitjongthawonkul" userId="5eb8df60-08bc-404a-89db-e3ac1a8c8e39" providerId="ADAL" clId="{AC179870-DDD7-4DCE-AB20-077DD722A105}" dt="2021-10-31T04:38:40.696" v="108" actId="27636"/>
          <ac:spMkLst>
            <pc:docMk/>
            <pc:sldMk cId="301507848" sldId="658"/>
            <ac:spMk id="6451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40.680" v="107" actId="27636"/>
          <ac:spMkLst>
            <pc:docMk/>
            <pc:sldMk cId="301507848" sldId="658"/>
            <ac:spMk id="64517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40.649" v="106"/>
          <ac:spMkLst>
            <pc:docMk/>
            <pc:sldMk cId="301507848" sldId="658"/>
            <ac:spMk id="64518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895445242" sldId="659"/>
        </pc:sldMkLst>
        <pc:spChg chg="mod">
          <ac:chgData name="Somkiat Kitjongthawonkul" userId="5eb8df60-08bc-404a-89db-e3ac1a8c8e39" providerId="ADAL" clId="{AC179870-DDD7-4DCE-AB20-077DD722A105}" dt="2021-10-31T04:38:41.320" v="111" actId="27636"/>
          <ac:spMkLst>
            <pc:docMk/>
            <pc:sldMk cId="2895445242" sldId="659"/>
            <ac:spMk id="65539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41.320" v="110" actId="27636"/>
          <ac:spMkLst>
            <pc:docMk/>
            <pc:sldMk cId="2895445242" sldId="659"/>
            <ac:spMk id="65541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41.274" v="109"/>
          <ac:spMkLst>
            <pc:docMk/>
            <pc:sldMk cId="2895445242" sldId="659"/>
            <ac:spMk id="65542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793425417" sldId="660"/>
        </pc:sldMkLst>
        <pc:spChg chg="mod">
          <ac:chgData name="Somkiat Kitjongthawonkul" userId="5eb8df60-08bc-404a-89db-e3ac1a8c8e39" providerId="ADAL" clId="{AC179870-DDD7-4DCE-AB20-077DD722A105}" dt="2021-10-31T04:38:45.014" v="112"/>
          <ac:spMkLst>
            <pc:docMk/>
            <pc:sldMk cId="3793425417" sldId="660"/>
            <ac:spMk id="66566" creationId="{00000000-0000-0000-0000-000000000000}"/>
          </ac:spMkLst>
        </pc:spChg>
      </pc:sldChg>
      <pc:sldMasterChg chg="delSldLayout">
        <pc:chgData name="Somkiat Kitjongthawonkul" userId="5eb8df60-08bc-404a-89db-e3ac1a8c8e39" providerId="ADAL" clId="{AC179870-DDD7-4DCE-AB20-077DD722A105}" dt="2021-10-31T04:49:26.275" v="238" actId="2696"/>
        <pc:sldMasterMkLst>
          <pc:docMk/>
          <pc:sldMasterMk cId="1981890296" sldId="2147483660"/>
        </pc:sldMasterMkLst>
        <pc:sldLayoutChg chg="del">
          <pc:chgData name="Somkiat Kitjongthawonkul" userId="5eb8df60-08bc-404a-89db-e3ac1a8c8e39" providerId="ADAL" clId="{AC179870-DDD7-4DCE-AB20-077DD722A105}" dt="2021-10-31T04:49:26.275" v="238" actId="2696"/>
          <pc:sldLayoutMkLst>
            <pc:docMk/>
            <pc:sldMasterMk cId="1981890296" sldId="2147483660"/>
            <pc:sldLayoutMk cId="757673393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 b="0" baseline="0"/>
            </a:lvl1pPr>
          </a:lstStyle>
          <a:p>
            <a:endParaRPr lang="en-US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b="0" baseline="0"/>
            </a:lvl1pPr>
          </a:lstStyle>
          <a:p>
            <a:endParaRPr lang="en-US" altLang="en-US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 b="0" baseline="0"/>
            </a:lvl1pPr>
          </a:lstStyle>
          <a:p>
            <a:endParaRPr lang="en-US" alt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b="0" baseline="0"/>
            </a:lvl1pPr>
          </a:lstStyle>
          <a:p>
            <a:fld id="{08E4264B-D412-4F51-8796-A7B71F757EC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3957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C62B24DD-C379-4721-855F-C6709BB543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BBE4FABA-4679-4F0F-8DFA-78FB751469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75E409E2-B18A-4113-808D-CBF8889D56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29C1EA-A4E0-4694-A388-641F16A2F71E}" type="slidenum">
              <a:rPr kumimoji="0" lang="en-AU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6800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21C22C-218C-4351-AC24-1BF0A6A762E5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2202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A7433F-8EB8-48CA-ACA4-F2CEFE76E8E7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8255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EC6ACC-0E9A-40DB-A950-8584112DC473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937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C6A6D0-8F31-41C9-B696-BC302292FE8F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1950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A392B9-D2BF-47B6-94A7-8AD5AE1913B3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5851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824985-B872-4609-B209-87F2703831B0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4423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D73A0B-D7AC-469F-BE3C-72869D5EDCEA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5104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0302AE-8F04-4963-9114-C397E0A5E85C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0496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1F5C38-4785-4209-86CD-8D3108F375EB}" type="slidenum">
              <a:rPr lang="en-US" altLang="en-US" smtClean="0"/>
              <a:pPr/>
              <a:t>31</a:t>
            </a:fld>
            <a:endParaRPr lang="en-US" alt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7591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D022F2-1D2B-4539-ADB4-DF6BBB4CBF56}" type="slidenum">
              <a:rPr lang="en-US" altLang="en-US" smtClean="0"/>
              <a:pPr/>
              <a:t>32</a:t>
            </a:fld>
            <a:endParaRPr lang="en-US" alt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7493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4264B-D412-4F51-8796-A7B71F757EC3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494407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24F6F5-7E3F-43F0-8967-052D59EFE4D2}" type="slidenum">
              <a:rPr lang="en-US" altLang="en-US" smtClean="0"/>
              <a:pPr/>
              <a:t>47</a:t>
            </a:fld>
            <a:endParaRPr lang="en-US" altLang="en-US"/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3470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D32522-DF15-44BE-BA62-AB4A300A3600}" type="slidenum">
              <a:rPr lang="en-US" altLang="en-US" smtClean="0"/>
              <a:pPr/>
              <a:t>48</a:t>
            </a:fld>
            <a:endParaRPr lang="en-US" altLang="en-US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4917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>
            <a:extLst>
              <a:ext uri="{FF2B5EF4-FFF2-40B4-BE49-F238E27FC236}">
                <a16:creationId xmlns:a16="http://schemas.microsoft.com/office/drawing/2014/main" id="{528F05FC-7130-4DC5-83D2-4A21D38B93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>
            <a:extLst>
              <a:ext uri="{FF2B5EF4-FFF2-40B4-BE49-F238E27FC236}">
                <a16:creationId xmlns:a16="http://schemas.microsoft.com/office/drawing/2014/main" id="{0948D5D0-E31B-42F5-B5E5-5166A57CC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  <p:sp>
        <p:nvSpPr>
          <p:cNvPr id="81924" name="Slide Number Placeholder 3">
            <a:extLst>
              <a:ext uri="{FF2B5EF4-FFF2-40B4-BE49-F238E27FC236}">
                <a16:creationId xmlns:a16="http://schemas.microsoft.com/office/drawing/2014/main" id="{B4E6276E-D8D9-41B4-BD96-3C0CEBEF6B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E35EF6-9744-40D0-88FE-F8290E1B1928}" type="slidenum">
              <a:rPr kumimoji="0" lang="en-AU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AU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1532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768118-B949-42F2-A70C-732F04F2BECF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652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01EFE3-F668-4F16-86A4-805F589691B6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0915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AD44C2-9D83-4037-903C-C86F01F9D75E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8438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E1D402-8F1F-472E-84EC-E799A43EE788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527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9DCD7F-C138-457B-B84A-8B372417C7AF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7783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130CF8-5B68-40A0-90F7-2557AD72024C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4260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70A916-EA81-4665-A70E-8EC1ED341363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0162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483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2345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36227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D531782-B086-43D2-9739-3F0F2F9FE7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685800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CF97178-42A0-4183-ABBD-55D344CC96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685800" eaLnBrk="1" hangingPunct="1">
              <a:defRPr smtClean="0">
                <a:latin typeface="Calibri" panose="020F0502020204030204" pitchFamily="34" charset="0"/>
              </a:defRPr>
            </a:lvl1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7CA8D8-27E6-41BA-8A07-0BC77F8C5305}" type="slidenum"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AU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242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D57022A-818F-4EEA-AFE8-F7DE327DF6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9175"/>
            <a:ext cx="947738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3683EF8C-B581-4231-ACC4-3DD154ADD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 eaLnBrk="1" fontAlgn="auto" hangingPunct="1">
              <a:spcBef>
                <a:spcPts val="0"/>
              </a:spcBef>
              <a:spcAft>
                <a:spcPts val="0"/>
              </a:spcAft>
              <a:defRPr dirty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7D1B5B2-59AB-45BB-9655-A0D2B94A4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3D1DDB7-D9A5-40DB-8168-B3334D457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800" eaLnBrk="1" hangingPunct="1">
              <a:defRPr smtClean="0">
                <a:latin typeface="Calibri" panose="020F0502020204030204" pitchFamily="34" charset="0"/>
              </a:defRPr>
            </a:lvl1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BFEFAB-1DF0-42C6-9316-EC859193FE2C}" type="slidenum"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AU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057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08998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2006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5805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209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6223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2611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55532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46870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1711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>
            <a:extLst>
              <a:ext uri="{FF2B5EF4-FFF2-40B4-BE49-F238E27FC236}">
                <a16:creationId xmlns:a16="http://schemas.microsoft.com/office/drawing/2014/main" id="{2E5AFF2B-81F4-4BFB-A904-7CEACAFB41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AU" altLang="en-US"/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504930ED-37A6-4319-A6E6-4170E528C6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385B9-6669-43F3-971A-5B36E24D3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4888" y="6356350"/>
            <a:ext cx="1681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92FEC-52B5-47A0-8D8C-7EB45C8705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0BD71-08BE-4341-8E13-32A300E78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021C190-2045-4020-9425-50C3A4681075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  <p:pic>
        <p:nvPicPr>
          <p:cNvPr id="3079" name="Picture 2">
            <a:extLst>
              <a:ext uri="{FF2B5EF4-FFF2-40B4-BE49-F238E27FC236}">
                <a16:creationId xmlns:a16="http://schemas.microsoft.com/office/drawing/2014/main" id="{A5AD0928-F476-48EE-82DB-685D6443B5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9175"/>
            <a:ext cx="947738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1890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</p:sldLayoutIdLst>
  <p:hf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4">
            <a:extLst>
              <a:ext uri="{FF2B5EF4-FFF2-40B4-BE49-F238E27FC236}">
                <a16:creationId xmlns:a16="http://schemas.microsoft.com/office/drawing/2014/main" id="{F8637539-E732-4FEF-8D94-7A662793814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269875"/>
            <a:chOff x="0" y="-506"/>
            <a:chExt cx="11906" cy="171"/>
          </a:xfrm>
        </p:grpSpPr>
        <p:grpSp>
          <p:nvGrpSpPr>
            <p:cNvPr id="12295" name="Group 5">
              <a:extLst>
                <a:ext uri="{FF2B5EF4-FFF2-40B4-BE49-F238E27FC236}">
                  <a16:creationId xmlns:a16="http://schemas.microsoft.com/office/drawing/2014/main" id="{E1062516-D386-49EF-8EE5-62092D283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29" y="-506"/>
              <a:ext cx="2977" cy="171"/>
              <a:chOff x="8929" y="-506"/>
              <a:chExt cx="2977" cy="171"/>
            </a:xfrm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BD5DDBA0-791F-4176-9B31-1CC9F81351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9" y="-506"/>
                <a:ext cx="2977" cy="171"/>
              </a:xfrm>
              <a:custGeom>
                <a:avLst/>
                <a:gdLst>
                  <a:gd name="T0" fmla="+- 0 8929 8929"/>
                  <a:gd name="T1" fmla="*/ T0 w 2977"/>
                  <a:gd name="T2" fmla="+- 0 -506 -506"/>
                  <a:gd name="T3" fmla="*/ -506 h 171"/>
                  <a:gd name="T4" fmla="+- 0 11906 8929"/>
                  <a:gd name="T5" fmla="*/ T4 w 2977"/>
                  <a:gd name="T6" fmla="+- 0 -506 -506"/>
                  <a:gd name="T7" fmla="*/ -506 h 171"/>
                  <a:gd name="T8" fmla="+- 0 11906 8929"/>
                  <a:gd name="T9" fmla="*/ T8 w 2977"/>
                  <a:gd name="T10" fmla="+- 0 -336 -506"/>
                  <a:gd name="T11" fmla="*/ -336 h 171"/>
                  <a:gd name="T12" fmla="+- 0 8929 8929"/>
                  <a:gd name="T13" fmla="*/ T12 w 2977"/>
                  <a:gd name="T14" fmla="+- 0 -336 -506"/>
                  <a:gd name="T15" fmla="*/ -336 h 171"/>
                  <a:gd name="T16" fmla="+- 0 8929 8929"/>
                  <a:gd name="T17" fmla="*/ T16 w 2977"/>
                  <a:gd name="T18" fmla="+- 0 -506 -506"/>
                  <a:gd name="T19" fmla="*/ -506 h 17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2977" h="171">
                    <a:moveTo>
                      <a:pt x="0" y="0"/>
                    </a:moveTo>
                    <a:lnTo>
                      <a:pt x="2977" y="0"/>
                    </a:lnTo>
                    <a:lnTo>
                      <a:pt x="2977" y="170"/>
                    </a:lnTo>
                    <a:lnTo>
                      <a:pt x="0" y="17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AB2E91"/>
              </a:solidFill>
              <a:ln>
                <a:noFill/>
              </a:ln>
            </p:spPr>
            <p:txBody>
              <a:bodyPr lIns="68580" tIns="34290" rIns="68580" bIns="34290" upright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296" name="Group 6">
              <a:extLst>
                <a:ext uri="{FF2B5EF4-FFF2-40B4-BE49-F238E27FC236}">
                  <a16:creationId xmlns:a16="http://schemas.microsoft.com/office/drawing/2014/main" id="{6FB7F805-B0E1-49CF-9BD9-E8AEBA5D8E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53" y="-506"/>
              <a:ext cx="2977" cy="171"/>
              <a:chOff x="5953" y="-506"/>
              <a:chExt cx="2977" cy="171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461CCAF3-19A3-4BA6-A42A-DC9BF0EEE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3" y="-506"/>
                <a:ext cx="2977" cy="171"/>
              </a:xfrm>
              <a:custGeom>
                <a:avLst/>
                <a:gdLst>
                  <a:gd name="T0" fmla="+- 0 5953 5953"/>
                  <a:gd name="T1" fmla="*/ T0 w 2977"/>
                  <a:gd name="T2" fmla="+- 0 -506 -506"/>
                  <a:gd name="T3" fmla="*/ -506 h 171"/>
                  <a:gd name="T4" fmla="+- 0 5953 5953"/>
                  <a:gd name="T5" fmla="*/ T4 w 2977"/>
                  <a:gd name="T6" fmla="+- 0 -336 -506"/>
                  <a:gd name="T7" fmla="*/ -336 h 171"/>
                  <a:gd name="T8" fmla="+- 0 8929 5953"/>
                  <a:gd name="T9" fmla="*/ T8 w 2977"/>
                  <a:gd name="T10" fmla="+- 0 -336 -506"/>
                  <a:gd name="T11" fmla="*/ -336 h 171"/>
                  <a:gd name="T12" fmla="+- 0 8929 5953"/>
                  <a:gd name="T13" fmla="*/ T12 w 2977"/>
                  <a:gd name="T14" fmla="+- 0 -506 -506"/>
                  <a:gd name="T15" fmla="*/ -506 h 171"/>
                  <a:gd name="T16" fmla="+- 0 5953 5953"/>
                  <a:gd name="T17" fmla="*/ T16 w 2977"/>
                  <a:gd name="T18" fmla="+- 0 -506 -506"/>
                  <a:gd name="T19" fmla="*/ -506 h 17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2977" h="171">
                    <a:moveTo>
                      <a:pt x="0" y="0"/>
                    </a:moveTo>
                    <a:lnTo>
                      <a:pt x="0" y="170"/>
                    </a:lnTo>
                    <a:lnTo>
                      <a:pt x="2976" y="170"/>
                    </a:lnTo>
                    <a:lnTo>
                      <a:pt x="297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8FCD"/>
              </a:solidFill>
              <a:ln>
                <a:noFill/>
              </a:ln>
            </p:spPr>
            <p:txBody>
              <a:bodyPr lIns="68580" tIns="34290" rIns="68580" bIns="34290" upright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297" name="Group 7">
              <a:extLst>
                <a:ext uri="{FF2B5EF4-FFF2-40B4-BE49-F238E27FC236}">
                  <a16:creationId xmlns:a16="http://schemas.microsoft.com/office/drawing/2014/main" id="{D399F3F7-2B85-4F47-B4BE-604F291CD9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6" y="-506"/>
              <a:ext cx="2977" cy="171"/>
              <a:chOff x="2976" y="-506"/>
              <a:chExt cx="2977" cy="171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E3B1DAF1-3E93-412A-91EA-866E0E3F26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" y="-506"/>
                <a:ext cx="2977" cy="171"/>
              </a:xfrm>
              <a:custGeom>
                <a:avLst/>
                <a:gdLst>
                  <a:gd name="T0" fmla="+- 0 2976 2976"/>
                  <a:gd name="T1" fmla="*/ T0 w 2977"/>
                  <a:gd name="T2" fmla="+- 0 -506 -506"/>
                  <a:gd name="T3" fmla="*/ -506 h 171"/>
                  <a:gd name="T4" fmla="+- 0 5953 2976"/>
                  <a:gd name="T5" fmla="*/ T4 w 2977"/>
                  <a:gd name="T6" fmla="+- 0 -506 -506"/>
                  <a:gd name="T7" fmla="*/ -506 h 171"/>
                  <a:gd name="T8" fmla="+- 0 5953 2976"/>
                  <a:gd name="T9" fmla="*/ T8 w 2977"/>
                  <a:gd name="T10" fmla="+- 0 -336 -506"/>
                  <a:gd name="T11" fmla="*/ -336 h 171"/>
                  <a:gd name="T12" fmla="+- 0 2976 2976"/>
                  <a:gd name="T13" fmla="*/ T12 w 2977"/>
                  <a:gd name="T14" fmla="+- 0 -336 -506"/>
                  <a:gd name="T15" fmla="*/ -336 h 171"/>
                  <a:gd name="T16" fmla="+- 0 2976 2976"/>
                  <a:gd name="T17" fmla="*/ T16 w 2977"/>
                  <a:gd name="T18" fmla="+- 0 -506 -506"/>
                  <a:gd name="T19" fmla="*/ -506 h 17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2977" h="171">
                    <a:moveTo>
                      <a:pt x="0" y="0"/>
                    </a:moveTo>
                    <a:lnTo>
                      <a:pt x="2977" y="0"/>
                    </a:lnTo>
                    <a:lnTo>
                      <a:pt x="2977" y="170"/>
                    </a:lnTo>
                    <a:lnTo>
                      <a:pt x="0" y="17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1E7B47"/>
              </a:solidFill>
              <a:ln>
                <a:noFill/>
              </a:ln>
            </p:spPr>
            <p:txBody>
              <a:bodyPr lIns="68580" tIns="34290" rIns="68580" bIns="34290" upright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298" name="Group 8">
              <a:extLst>
                <a:ext uri="{FF2B5EF4-FFF2-40B4-BE49-F238E27FC236}">
                  <a16:creationId xmlns:a16="http://schemas.microsoft.com/office/drawing/2014/main" id="{C6A46C35-DC31-4B07-AE70-C8D10403C2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-506"/>
              <a:ext cx="2977" cy="171"/>
              <a:chOff x="0" y="-506"/>
              <a:chExt cx="2977" cy="171"/>
            </a:xfrm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41D2B887-4048-485A-8856-3974E2CA3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-506"/>
                <a:ext cx="2977" cy="171"/>
              </a:xfrm>
              <a:custGeom>
                <a:avLst/>
                <a:gdLst>
                  <a:gd name="T0" fmla="*/ 0 w 2977"/>
                  <a:gd name="T1" fmla="+- 0 -506 -506"/>
                  <a:gd name="T2" fmla="*/ -506 h 171"/>
                  <a:gd name="T3" fmla="*/ 0 w 2977"/>
                  <a:gd name="T4" fmla="+- 0 -336 -506"/>
                  <a:gd name="T5" fmla="*/ -336 h 171"/>
                  <a:gd name="T6" fmla="*/ 2976 w 2977"/>
                  <a:gd name="T7" fmla="+- 0 -336 -506"/>
                  <a:gd name="T8" fmla="*/ -336 h 171"/>
                  <a:gd name="T9" fmla="*/ 2976 w 2977"/>
                  <a:gd name="T10" fmla="+- 0 -506 -506"/>
                  <a:gd name="T11" fmla="*/ -506 h 171"/>
                  <a:gd name="T12" fmla="*/ 0 w 2977"/>
                  <a:gd name="T13" fmla="+- 0 -506 -506"/>
                  <a:gd name="T14" fmla="*/ -506 h 171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  <a:cxn ang="0">
                    <a:pos x="T12" y="T14"/>
                  </a:cxn>
                </a:cxnLst>
                <a:rect l="0" t="0" r="r" b="b"/>
                <a:pathLst>
                  <a:path w="2977" h="171">
                    <a:moveTo>
                      <a:pt x="0" y="0"/>
                    </a:moveTo>
                    <a:lnTo>
                      <a:pt x="0" y="170"/>
                    </a:lnTo>
                    <a:lnTo>
                      <a:pt x="2976" y="170"/>
                    </a:lnTo>
                    <a:lnTo>
                      <a:pt x="297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0532C"/>
              </a:solidFill>
              <a:ln>
                <a:noFill/>
              </a:ln>
            </p:spPr>
            <p:txBody>
              <a:bodyPr lIns="68580" tIns="34290" rIns="68580" bIns="34290" upright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2291" name="Picture 2" descr="C:\Users\Trent\Documents\M&amp;R\Kent Master Logos\KENT LOGO 2015 v2\RGB\JPG\RGB-WHITE-bg.jpg">
            <a:extLst>
              <a:ext uri="{FF2B5EF4-FFF2-40B4-BE49-F238E27FC236}">
                <a16:creationId xmlns:a16="http://schemas.microsoft.com/office/drawing/2014/main" id="{4394DAB5-2872-4E0C-A34A-5D0E615BD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57350"/>
            <a:ext cx="4486275" cy="270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Date Placeholder 1">
            <a:extLst>
              <a:ext uri="{FF2B5EF4-FFF2-40B4-BE49-F238E27FC236}">
                <a16:creationId xmlns:a16="http://schemas.microsoft.com/office/drawing/2014/main" id="{873E556D-280B-4C00-A12C-4F501BF4B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7650" y="6096000"/>
            <a:ext cx="38163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900" b="1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Kent Institute Australia Pty. Ltd</a:t>
            </a:r>
            <a:r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ABN 49 003 577 302  CRICOS Code: 00161E</a:t>
            </a:r>
            <a:br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RTO Code: 90458  TEQSA Provider Number: PRV12051</a:t>
            </a:r>
          </a:p>
        </p:txBody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61D9A914-958E-488D-806E-F4E3D05EA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4572000"/>
            <a:ext cx="6126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CARC103 – Computer Architecture</a:t>
            </a:r>
          </a:p>
        </p:txBody>
      </p:sp>
      <p:sp>
        <p:nvSpPr>
          <p:cNvPr id="12294" name="Slide Number Placeholder 3">
            <a:extLst>
              <a:ext uri="{FF2B5EF4-FFF2-40B4-BE49-F238E27FC236}">
                <a16:creationId xmlns:a16="http://schemas.microsoft.com/office/drawing/2014/main" id="{2BA1786F-58A6-4514-B4E8-1D7052C501E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C0CBB6-406E-4654-97A2-055B251FF6EB}" type="slidenum">
              <a:rPr kumimoji="0" lang="en-AU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769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b="1" dirty="0"/>
              <a:t>Q- Construct a circuit for XOR operation without using an XOR gate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651250"/>
            <a:ext cx="5961459" cy="3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9763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077200" cy="12192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Logic Gates - Exclusive NOR (XNOR) Gate</a:t>
            </a:r>
            <a:endParaRPr lang="en-AU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1800" dirty="0"/>
              <a:t>Another very useful gate is the exclusive NOR (XNOR) gate.  </a:t>
            </a:r>
            <a:endParaRPr lang="en-AU" sz="1800" dirty="0"/>
          </a:p>
          <a:p>
            <a:pPr>
              <a:defRPr/>
            </a:pPr>
            <a:r>
              <a:rPr lang="en-AU" sz="1800" dirty="0"/>
              <a:t>The </a:t>
            </a:r>
            <a:r>
              <a:rPr lang="en-AU" sz="1800" b="1" dirty="0"/>
              <a:t>XNOR gate</a:t>
            </a:r>
            <a:r>
              <a:rPr lang="en-AU" sz="1800" dirty="0"/>
              <a:t> is a digital logic gate whose function is the inverse of the exclusive OR (XOR) gate.</a:t>
            </a:r>
          </a:p>
          <a:p>
            <a:pPr>
              <a:defRPr/>
            </a:pPr>
            <a:endParaRPr lang="en-AU" sz="1800" dirty="0"/>
          </a:p>
        </p:txBody>
      </p:sp>
      <p:pic>
        <p:nvPicPr>
          <p:cNvPr id="9221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2525" y="3352800"/>
            <a:ext cx="1158875" cy="254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3581400"/>
            <a:ext cx="1981200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648200" y="4648200"/>
            <a:ext cx="3429000" cy="646331"/>
          </a:xfrm>
          <a:prstGeom prst="rect">
            <a:avLst/>
          </a:prstGeom>
          <a:solidFill>
            <a:srgbClr val="E4F4F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altLang="en-US" sz="1800" baseline="0" dirty="0">
                <a:solidFill>
                  <a:srgbClr val="CC3300"/>
                </a:solidFill>
              </a:rPr>
              <a:t>Note the special symbol </a:t>
            </a:r>
            <a:r>
              <a:rPr lang="en-US" altLang="en-US" sz="1800" baseline="0" dirty="0">
                <a:solidFill>
                  <a:srgbClr val="CC3300"/>
                </a:solidFill>
                <a:sym typeface="Wingdings"/>
              </a:rPr>
              <a:t></a:t>
            </a:r>
            <a:r>
              <a:rPr lang="en-US" altLang="en-US" sz="1800" baseline="0" dirty="0">
                <a:solidFill>
                  <a:srgbClr val="CC3300"/>
                </a:solidFill>
                <a:sym typeface="Symbol" pitchFamily="18" charset="2"/>
              </a:rPr>
              <a:t> </a:t>
            </a:r>
            <a:r>
              <a:rPr lang="en-US" altLang="en-US" sz="1800" baseline="0" dirty="0">
                <a:solidFill>
                  <a:srgbClr val="CC3300"/>
                </a:solidFill>
              </a:rPr>
              <a:t>for the XNOR operation.</a:t>
            </a:r>
            <a:endParaRPr lang="en-US" altLang="en-US" sz="1800" b="0" baseline="0" dirty="0"/>
          </a:p>
        </p:txBody>
      </p:sp>
    </p:spTree>
    <p:extLst>
      <p:ext uri="{BB962C8B-B14F-4D97-AF65-F5344CB8AC3E}">
        <p14:creationId xmlns:p14="http://schemas.microsoft.com/office/powerpoint/2010/main" val="3714752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2895600" cy="2743200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dirty="0"/>
              <a:t>NAND and NOR are two very important gates.  Their symbols and truth tables are shown at the right. </a:t>
            </a:r>
          </a:p>
        </p:txBody>
      </p:sp>
      <p:sp>
        <p:nvSpPr>
          <p:cNvPr id="10245" name="Rectangle 10"/>
          <p:cNvSpPr>
            <a:spLocks noGrp="1" noChangeArrowheads="1"/>
          </p:cNvSpPr>
          <p:nvPr>
            <p:ph type="title"/>
          </p:nvPr>
        </p:nvSpPr>
        <p:spPr>
          <a:xfrm>
            <a:off x="990600" y="306388"/>
            <a:ext cx="7162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Logic Gates – NAND and NOR Gates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419600" y="1447800"/>
          <a:ext cx="4038600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NAND 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NOR Gate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540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860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0575" y="3276600"/>
            <a:ext cx="157162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86550" y="3286125"/>
            <a:ext cx="154305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200" y="2286000"/>
            <a:ext cx="150495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29400" y="2286000"/>
            <a:ext cx="15240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6881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Logic Gates – NAND and NOR Gates</a:t>
            </a:r>
            <a:endParaRPr lang="en-AU" sz="3600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731239"/>
            <a:ext cx="6629400" cy="3687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39428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AU" sz="3600" b="1" dirty="0"/>
              <a:t>Digital Components</a:t>
            </a:r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0000" y="1428993"/>
            <a:ext cx="6850999" cy="442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2618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>
            <a:normAutofit/>
          </a:bodyPr>
          <a:lstStyle/>
          <a:p>
            <a:r>
              <a:rPr lang="en-AU" sz="3600" b="1" dirty="0"/>
              <a:t>Digital Components</a:t>
            </a:r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8567" y="1752600"/>
            <a:ext cx="7066865" cy="3108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6047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>
            <a:normAutofit/>
          </a:bodyPr>
          <a:lstStyle/>
          <a:p>
            <a:r>
              <a:rPr lang="en-AU" sz="3600" b="1" dirty="0"/>
              <a:t>Digital Components</a:t>
            </a:r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4905" y="1752600"/>
            <a:ext cx="6854293" cy="409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379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7696200" cy="1981200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dirty="0"/>
              <a:t>The main thing to remember is that combinations of gates implement Boolean functions.</a:t>
            </a:r>
          </a:p>
          <a:p>
            <a:pPr>
              <a:lnSpc>
                <a:spcPct val="120000"/>
              </a:lnSpc>
              <a:defRPr/>
            </a:pPr>
            <a:r>
              <a:rPr lang="en-US" dirty="0"/>
              <a:t>The circuit below implements the Boolean function:</a:t>
            </a:r>
          </a:p>
        </p:txBody>
      </p:sp>
      <p:pic>
        <p:nvPicPr>
          <p:cNvPr id="13316" name="Picture 5" descr="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" y="3834606"/>
            <a:ext cx="34290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7" name="Text Box 7"/>
          <p:cNvSpPr txBox="1">
            <a:spLocks noChangeArrowheads="1"/>
          </p:cNvSpPr>
          <p:nvPr/>
        </p:nvSpPr>
        <p:spPr bwMode="auto">
          <a:xfrm>
            <a:off x="457200" y="5486400"/>
            <a:ext cx="3770312" cy="646331"/>
          </a:xfrm>
          <a:prstGeom prst="rect">
            <a:avLst/>
          </a:prstGeom>
          <a:solidFill>
            <a:srgbClr val="E4F4FF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spcBef>
                <a:spcPct val="15000"/>
              </a:spcBef>
            </a:pPr>
            <a:r>
              <a:rPr lang="en-US" altLang="en-US" sz="1800" baseline="0" dirty="0">
                <a:solidFill>
                  <a:srgbClr val="CC3300"/>
                </a:solidFill>
              </a:rPr>
              <a:t>We simplify our Boolean expressions so that we can create simpler circuits.</a:t>
            </a:r>
            <a:endParaRPr lang="en-US" altLang="en-US" sz="1800" b="0" baseline="0" dirty="0"/>
          </a:p>
        </p:txBody>
      </p:sp>
      <p:sp>
        <p:nvSpPr>
          <p:cNvPr id="13318" name="Rectangle 9"/>
          <p:cNvSpPr>
            <a:spLocks noGrp="1" noChangeArrowheads="1"/>
          </p:cNvSpPr>
          <p:nvPr>
            <p:ph type="title"/>
          </p:nvPr>
        </p:nvSpPr>
        <p:spPr>
          <a:xfrm>
            <a:off x="2514600" y="306388"/>
            <a:ext cx="4114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Logic Gates</a:t>
            </a:r>
          </a:p>
        </p:txBody>
      </p:sp>
      <p:pic>
        <p:nvPicPr>
          <p:cNvPr id="13319" name="Picture 11" descr="2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3352800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159232"/>
              </p:ext>
            </p:extLst>
          </p:nvPr>
        </p:nvGraphicFramePr>
        <p:xfrm>
          <a:off x="4724400" y="3124200"/>
          <a:ext cx="411480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8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75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8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Y’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Y’Z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X + Y’Z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1530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839200" cy="1143000"/>
          </a:xfrm>
        </p:spPr>
        <p:txBody>
          <a:bodyPr/>
          <a:lstStyle/>
          <a:p>
            <a:r>
              <a:rPr lang="en-AU" sz="2000" b="1" dirty="0"/>
              <a:t>Q- Draw a combinational circuit that implements the following Boolean function. Do not attempt to simplify the function. </a:t>
            </a:r>
            <a:br>
              <a:rPr lang="en-AU" sz="2000" b="1" dirty="0"/>
            </a:br>
            <a:r>
              <a:rPr lang="es-ES" sz="2000" b="1" i="1" dirty="0"/>
              <a:t>z = (x + y)'(x' + y')' </a:t>
            </a:r>
            <a:endParaRPr lang="en-AU" sz="20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3811" y="1981200"/>
            <a:ext cx="7856373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05627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228600"/>
            <a:ext cx="4876800" cy="547687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143000"/>
            <a:ext cx="7239000" cy="4572000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i="1" dirty="0"/>
              <a:t>Boolean algebra </a:t>
            </a:r>
            <a:r>
              <a:rPr lang="en-US" dirty="0"/>
              <a:t>is a mathematical system for the manipulation of variables that can have one of two values.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i="1" dirty="0"/>
              <a:t>In formal logic</a:t>
            </a:r>
            <a:r>
              <a:rPr lang="en-US" dirty="0"/>
              <a:t>, these values are “true” and “false.”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i="1" dirty="0"/>
              <a:t>In digital systems</a:t>
            </a:r>
            <a:r>
              <a:rPr lang="en-US" dirty="0"/>
              <a:t>, these values are “on” and “off,” 1 and 0, or “high” and “low.”</a:t>
            </a:r>
          </a:p>
          <a:p>
            <a:pPr>
              <a:defRPr/>
            </a:pPr>
            <a:r>
              <a:rPr lang="en-US" i="1" dirty="0"/>
              <a:t>Boolean expressions </a:t>
            </a:r>
            <a:r>
              <a:rPr lang="en-US" dirty="0"/>
              <a:t>are created by performing operations on Boolean variables.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i="1" dirty="0"/>
              <a:t>Common Boolean operators </a:t>
            </a:r>
            <a:r>
              <a:rPr lang="en-US" dirty="0"/>
              <a:t>include AND, OR, and NOT.</a:t>
            </a:r>
          </a:p>
        </p:txBody>
      </p:sp>
    </p:spTree>
    <p:extLst>
      <p:ext uri="{BB962C8B-B14F-4D97-AF65-F5344CB8AC3E}">
        <p14:creationId xmlns:p14="http://schemas.microsoft.com/office/powerpoint/2010/main" val="2516018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1027"/>
          <p:cNvSpPr>
            <a:spLocks noGrp="1" noChangeArrowheads="1"/>
          </p:cNvSpPr>
          <p:nvPr>
            <p:ph type="ctrTitle"/>
          </p:nvPr>
        </p:nvSpPr>
        <p:spPr>
          <a:xfrm>
            <a:off x="762000" y="2057400"/>
            <a:ext cx="3048000" cy="838200"/>
          </a:xfrm>
        </p:spPr>
        <p:txBody>
          <a:bodyPr>
            <a:normAutofit fontScale="90000"/>
          </a:bodyPr>
          <a:lstStyle/>
          <a:p>
            <a:r>
              <a:rPr lang="en-US" altLang="en-US" sz="4800" b="1" dirty="0">
                <a:solidFill>
                  <a:schemeClr val="bg1"/>
                </a:solidFill>
              </a:rPr>
              <a:t>Chapter 3 Part 1</a:t>
            </a:r>
          </a:p>
        </p:txBody>
      </p:sp>
      <p:sp>
        <p:nvSpPr>
          <p:cNvPr id="7172" name="Rectangle 1028"/>
          <p:cNvSpPr>
            <a:spLocks noGrp="1" noChangeArrowheads="1"/>
          </p:cNvSpPr>
          <p:nvPr>
            <p:ph type="subTitle" idx="1"/>
          </p:nvPr>
        </p:nvSpPr>
        <p:spPr>
          <a:xfrm>
            <a:off x="228600" y="3124200"/>
            <a:ext cx="4038600" cy="2438400"/>
          </a:xfrm>
        </p:spPr>
        <p:txBody>
          <a:bodyPr/>
          <a:lstStyle/>
          <a:p>
            <a:r>
              <a:rPr lang="en-US" altLang="en-US" sz="4000" dirty="0">
                <a:solidFill>
                  <a:schemeClr val="bg1"/>
                </a:solidFill>
                <a:latin typeface="Arial" charset="0"/>
              </a:rPr>
              <a:t>Boolean Algebra and Digital Logic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534400" cy="1676400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ct val="40000"/>
              </a:spcBef>
              <a:defRPr/>
            </a:pPr>
            <a:r>
              <a:rPr lang="en-US" dirty="0"/>
              <a:t>A Boolean operator can be completely described using a truth table.</a:t>
            </a:r>
          </a:p>
          <a:p>
            <a:pPr>
              <a:spcBef>
                <a:spcPct val="40000"/>
              </a:spcBef>
              <a:defRPr/>
            </a:pPr>
            <a:r>
              <a:rPr lang="en-US" dirty="0"/>
              <a:t>The truth table for the Boolean operators AND </a:t>
            </a:r>
            <a:r>
              <a:rPr lang="en-US" dirty="0" err="1"/>
              <a:t>and</a:t>
            </a:r>
            <a:r>
              <a:rPr lang="en-US" dirty="0"/>
              <a:t> OR are shown at the right.</a:t>
            </a:r>
          </a:p>
          <a:p>
            <a:pPr>
              <a:spcBef>
                <a:spcPct val="40000"/>
              </a:spcBef>
              <a:defRPr/>
            </a:pPr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AND</a:t>
            </a:r>
            <a:r>
              <a:rPr lang="en-US" dirty="0"/>
              <a:t> operator is also known as a </a:t>
            </a:r>
            <a:r>
              <a:rPr lang="en-US" i="1" dirty="0"/>
              <a:t>Boolean </a:t>
            </a:r>
            <a:r>
              <a:rPr lang="en-US" b="1" i="1" dirty="0">
                <a:solidFill>
                  <a:srgbClr val="0070C0"/>
                </a:solidFill>
              </a:rPr>
              <a:t>product</a:t>
            </a:r>
            <a:r>
              <a:rPr lang="en-US" dirty="0"/>
              <a:t>.  The </a:t>
            </a:r>
            <a:r>
              <a:rPr lang="en-US" b="1" dirty="0">
                <a:solidFill>
                  <a:srgbClr val="7030A0"/>
                </a:solidFill>
              </a:rPr>
              <a:t>OR</a:t>
            </a:r>
            <a:r>
              <a:rPr lang="en-US" dirty="0"/>
              <a:t> operator is the </a:t>
            </a:r>
            <a:r>
              <a:rPr lang="en-US" i="1" dirty="0"/>
              <a:t>Boolean </a:t>
            </a:r>
            <a:r>
              <a:rPr lang="en-US" b="1" i="1" dirty="0">
                <a:solidFill>
                  <a:srgbClr val="7030A0"/>
                </a:solidFill>
              </a:rPr>
              <a:t>sum</a:t>
            </a:r>
            <a:r>
              <a:rPr lang="en-US" dirty="0"/>
              <a:t>.</a:t>
            </a:r>
          </a:p>
        </p:txBody>
      </p:sp>
      <p:sp>
        <p:nvSpPr>
          <p:cNvPr id="15365" name="Rectangle 9"/>
          <p:cNvSpPr>
            <a:spLocks noGrp="1" noChangeArrowheads="1"/>
          </p:cNvSpPr>
          <p:nvPr>
            <p:ph type="title"/>
          </p:nvPr>
        </p:nvSpPr>
        <p:spPr>
          <a:xfrm>
            <a:off x="152400" y="246247"/>
            <a:ext cx="8839200" cy="547688"/>
          </a:xfrm>
          <a:noFill/>
        </p:spPr>
        <p:txBody>
          <a:bodyPr>
            <a:noAutofit/>
          </a:bodyPr>
          <a:lstStyle/>
          <a:p>
            <a:r>
              <a:rPr lang="en-US" altLang="en-US" sz="3200" b="1" dirty="0"/>
              <a:t>Boolean Algebra - AND </a:t>
            </a:r>
            <a:r>
              <a:rPr lang="en-US" altLang="en-US" sz="3200" b="1" dirty="0" err="1"/>
              <a:t>and</a:t>
            </a:r>
            <a:r>
              <a:rPr lang="en-US" altLang="en-US" sz="3200" b="1" dirty="0"/>
              <a:t> OR  Boolean Operator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219200" y="2895600"/>
          <a:ext cx="6934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988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121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3657600"/>
            <a:ext cx="3124200" cy="1704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1075" y="3746131"/>
            <a:ext cx="3209925" cy="1664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079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1031" descr="2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19788" y="2209800"/>
            <a:ext cx="2309812" cy="264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4400" y="1828800"/>
            <a:ext cx="4191000" cy="3352800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ct val="40000"/>
              </a:spcBef>
              <a:defRPr/>
            </a:pPr>
            <a:r>
              <a:rPr lang="en-US"/>
              <a:t>The truth table for the Boolean NOT operator is shown at the right.</a:t>
            </a:r>
          </a:p>
          <a:p>
            <a:pPr>
              <a:spcBef>
                <a:spcPct val="40000"/>
              </a:spcBef>
              <a:defRPr/>
            </a:pPr>
            <a:r>
              <a:rPr lang="en-US"/>
              <a:t>The NOT operation is most often designated by an overbar. It is sometimes indicated by a prime mark ( ‘ ) or an “elbow” (</a:t>
            </a:r>
            <a:r>
              <a:rPr lang="en-US" b="1" baseline="30000">
                <a:sym typeface="Symbol" panose="05050102010706020507" pitchFamily="18" charset="2"/>
              </a:rPr>
              <a:t></a:t>
            </a:r>
            <a:r>
              <a:rPr lang="en-US"/>
              <a:t>).</a:t>
            </a:r>
          </a:p>
        </p:txBody>
      </p:sp>
      <p:sp>
        <p:nvSpPr>
          <p:cNvPr id="16389" name="Rectangle 1033"/>
          <p:cNvSpPr>
            <a:spLocks noGrp="1" noChangeArrowheads="1"/>
          </p:cNvSpPr>
          <p:nvPr>
            <p:ph type="title"/>
          </p:nvPr>
        </p:nvSpPr>
        <p:spPr>
          <a:xfrm>
            <a:off x="838200" y="381000"/>
            <a:ext cx="7848600" cy="547687"/>
          </a:xfrm>
          <a:noFill/>
        </p:spPr>
        <p:txBody>
          <a:bodyPr>
            <a:noAutofit/>
          </a:bodyPr>
          <a:lstStyle/>
          <a:p>
            <a:r>
              <a:rPr lang="en-US" altLang="en-US" sz="3200" b="1" dirty="0"/>
              <a:t>Boolean Algebra – NOT Boolean Operator</a:t>
            </a:r>
          </a:p>
        </p:txBody>
      </p:sp>
    </p:spTree>
    <p:extLst>
      <p:ext uri="{BB962C8B-B14F-4D97-AF65-F5344CB8AC3E}">
        <p14:creationId xmlns:p14="http://schemas.microsoft.com/office/powerpoint/2010/main" val="492034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8700" y="1524000"/>
            <a:ext cx="7162800" cy="20574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Boolean function </a:t>
            </a:r>
            <a:r>
              <a:rPr lang="en-US" sz="2400" dirty="0"/>
              <a:t>has:</a:t>
            </a:r>
          </a:p>
          <a:p>
            <a:pPr lvl="1">
              <a:buSzPct val="80000"/>
              <a:buFontTx/>
              <a:buChar char="•"/>
              <a:defRPr/>
            </a:pPr>
            <a:r>
              <a:rPr lang="en-US" sz="2400" dirty="0"/>
              <a:t>At least one Boolean </a:t>
            </a:r>
            <a:r>
              <a:rPr lang="en-US" sz="2400" b="1" dirty="0">
                <a:solidFill>
                  <a:srgbClr val="7030A0"/>
                </a:solidFill>
              </a:rPr>
              <a:t>variable</a:t>
            </a:r>
            <a:r>
              <a:rPr lang="en-US" sz="2400" dirty="0"/>
              <a:t>, </a:t>
            </a:r>
          </a:p>
          <a:p>
            <a:pPr lvl="1">
              <a:buSzPct val="80000"/>
              <a:buFontTx/>
              <a:buChar char="•"/>
              <a:defRPr/>
            </a:pPr>
            <a:r>
              <a:rPr lang="en-US" sz="2400" dirty="0"/>
              <a:t>At least one Boolean </a:t>
            </a:r>
            <a:r>
              <a:rPr lang="en-US" sz="2400" b="1" dirty="0">
                <a:solidFill>
                  <a:srgbClr val="7030A0"/>
                </a:solidFill>
              </a:rPr>
              <a:t>operator</a:t>
            </a:r>
            <a:r>
              <a:rPr lang="en-US" sz="2400" dirty="0"/>
              <a:t>, and </a:t>
            </a:r>
          </a:p>
          <a:p>
            <a:pPr lvl="1">
              <a:buSzPct val="80000"/>
              <a:buFontTx/>
              <a:buChar char="•"/>
              <a:defRPr/>
            </a:pPr>
            <a:r>
              <a:rPr lang="en-US" sz="2400" dirty="0"/>
              <a:t>At least one </a:t>
            </a:r>
            <a:r>
              <a:rPr lang="en-US" sz="2400" b="1" dirty="0">
                <a:solidFill>
                  <a:srgbClr val="7030A0"/>
                </a:solidFill>
              </a:rPr>
              <a:t>input from the set </a:t>
            </a:r>
            <a:r>
              <a:rPr lang="en-US" sz="2400" dirty="0"/>
              <a:t>{0,1}.  </a:t>
            </a:r>
          </a:p>
          <a:p>
            <a:pPr>
              <a:spcBef>
                <a:spcPct val="40000"/>
              </a:spcBef>
              <a:defRPr/>
            </a:pPr>
            <a:r>
              <a:rPr lang="en-US" sz="2400" dirty="0"/>
              <a:t>It produces an output that is also a member of the set {0,1}.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057400" y="4800600"/>
            <a:ext cx="5562600" cy="7080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ct val="15000"/>
              </a:spcBef>
            </a:pPr>
            <a:r>
              <a:rPr lang="en-US" altLang="en-US" baseline="0" dirty="0">
                <a:solidFill>
                  <a:srgbClr val="CC3300"/>
                </a:solidFill>
              </a:rPr>
              <a:t>Now you know why the binary numbering system is so handy in digital systems</a:t>
            </a:r>
            <a:r>
              <a:rPr lang="en-US" altLang="en-US" b="0" baseline="0" dirty="0"/>
              <a:t>.</a:t>
            </a:r>
          </a:p>
        </p:txBody>
      </p:sp>
      <p:sp>
        <p:nvSpPr>
          <p:cNvPr id="17413" name="Rectangle 6"/>
          <p:cNvSpPr>
            <a:spLocks noGrp="1" noChangeArrowheads="1"/>
          </p:cNvSpPr>
          <p:nvPr>
            <p:ph type="title"/>
          </p:nvPr>
        </p:nvSpPr>
        <p:spPr>
          <a:xfrm>
            <a:off x="2133600" y="519113"/>
            <a:ext cx="4876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</p:spTree>
    <p:extLst>
      <p:ext uri="{BB962C8B-B14F-4D97-AF65-F5344CB8AC3E}">
        <p14:creationId xmlns:p14="http://schemas.microsoft.com/office/powerpoint/2010/main" val="199413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4103" descr="3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799" y="1093788"/>
            <a:ext cx="3628515" cy="439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6" name="Rectangle 4099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4419600" cy="4724400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ct val="40000"/>
              </a:spcBef>
              <a:defRPr/>
            </a:pPr>
            <a:endParaRPr lang="en-US" dirty="0"/>
          </a:p>
          <a:p>
            <a:pPr>
              <a:spcBef>
                <a:spcPct val="40000"/>
              </a:spcBef>
              <a:defRPr/>
            </a:pPr>
            <a:r>
              <a:rPr lang="en-US" dirty="0"/>
              <a:t>To make evaluation of the Boolean function easier, the truth table contains extra (shaded) columns to hold evaluations of subparts of the function.</a:t>
            </a:r>
          </a:p>
          <a:p>
            <a:pPr>
              <a:spcBef>
                <a:spcPct val="40000"/>
              </a:spcBef>
              <a:defRPr/>
            </a:pPr>
            <a:r>
              <a:rPr lang="en-US" dirty="0"/>
              <a:t>As with common arithmetic, Boolean operations have rules of precedence.</a:t>
            </a:r>
          </a:p>
          <a:p>
            <a:pPr>
              <a:spcBef>
                <a:spcPct val="40000"/>
              </a:spcBef>
              <a:defRPr/>
            </a:pPr>
            <a:r>
              <a:rPr lang="en-US" dirty="0"/>
              <a:t>The NOT operator has highest priority, followed by AND </a:t>
            </a:r>
            <a:r>
              <a:rPr lang="en-US" dirty="0" err="1"/>
              <a:t>and</a:t>
            </a:r>
            <a:r>
              <a:rPr lang="en-US" dirty="0"/>
              <a:t> then OR.</a:t>
            </a:r>
          </a:p>
          <a:p>
            <a:pPr>
              <a:spcBef>
                <a:spcPct val="40000"/>
              </a:spcBef>
              <a:defRPr/>
            </a:pPr>
            <a:r>
              <a:rPr lang="en-US" dirty="0"/>
              <a:t>This is how we chose the (shaded) function subparts in our table. </a:t>
            </a:r>
          </a:p>
          <a:p>
            <a:pPr>
              <a:spcBef>
                <a:spcPct val="10000"/>
              </a:spcBef>
              <a:buFontTx/>
              <a:buNone/>
              <a:defRPr/>
            </a:pPr>
            <a:endParaRPr lang="en-US" dirty="0"/>
          </a:p>
          <a:p>
            <a:pPr>
              <a:spcBef>
                <a:spcPct val="40000"/>
              </a:spcBef>
              <a:defRPr/>
            </a:pPr>
            <a:endParaRPr lang="en-US" dirty="0"/>
          </a:p>
        </p:txBody>
      </p:sp>
      <p:sp>
        <p:nvSpPr>
          <p:cNvPr id="18437" name="Rectangle 4105"/>
          <p:cNvSpPr>
            <a:spLocks noGrp="1" noChangeArrowheads="1"/>
          </p:cNvSpPr>
          <p:nvPr>
            <p:ph type="title"/>
          </p:nvPr>
        </p:nvSpPr>
        <p:spPr>
          <a:xfrm>
            <a:off x="2133600" y="366713"/>
            <a:ext cx="4876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  <p:pic>
        <p:nvPicPr>
          <p:cNvPr id="18438" name="Picture 4106" descr="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1093787"/>
            <a:ext cx="2667000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9" name="Rectangle 4107"/>
          <p:cNvSpPr>
            <a:spLocks noChangeArrowheads="1"/>
          </p:cNvSpPr>
          <p:nvPr/>
        </p:nvSpPr>
        <p:spPr bwMode="auto">
          <a:xfrm>
            <a:off x="6477000" y="2363788"/>
            <a:ext cx="914400" cy="2589212"/>
          </a:xfrm>
          <a:prstGeom prst="rect">
            <a:avLst/>
          </a:prstGeom>
          <a:solidFill>
            <a:srgbClr val="A6A200">
              <a:alpha val="32941"/>
            </a:srgbClr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>
              <a:spcBef>
                <a:spcPct val="15000"/>
              </a:spcBef>
            </a:pP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942318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85800" y="165100"/>
            <a:ext cx="7772400" cy="71755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772400" cy="52578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sz="2800" b="1" u="sng" dirty="0"/>
              <a:t>Example (1):</a:t>
            </a:r>
            <a:r>
              <a:rPr lang="en-AU" sz="2800" dirty="0"/>
              <a:t> Construct a truth table for the following:</a:t>
            </a:r>
          </a:p>
          <a:p>
            <a:pPr marL="0" indent="0">
              <a:buFontTx/>
              <a:buNone/>
              <a:defRPr/>
            </a:pPr>
            <a:r>
              <a:rPr lang="en-AU" sz="2800" i="1" dirty="0"/>
              <a:t>Sum(x, y, z) =  xyz + x(</a:t>
            </a:r>
            <a:r>
              <a:rPr lang="en-AU" sz="2800" i="1" dirty="0" err="1"/>
              <a:t>yz</a:t>
            </a:r>
            <a:r>
              <a:rPr lang="en-AU" sz="2800" i="1" dirty="0"/>
              <a:t>)' + (xyz)'</a:t>
            </a:r>
            <a:endParaRPr lang="en-AU" sz="2800" dirty="0"/>
          </a:p>
          <a:p>
            <a:pPr>
              <a:defRPr/>
            </a:pPr>
            <a:endParaRPr lang="en-AU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995612"/>
            <a:ext cx="7391400" cy="3199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3810000" y="3031330"/>
            <a:ext cx="2057400" cy="2857500"/>
          </a:xfrm>
          <a:prstGeom prst="rect">
            <a:avLst/>
          </a:prstGeom>
          <a:solidFill>
            <a:srgbClr val="A6A200">
              <a:alpha val="32941"/>
            </a:srgbClr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>
              <a:spcBef>
                <a:spcPct val="15000"/>
              </a:spcBef>
            </a:pP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23232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21507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en-US" sz="2000"/>
              <a:t>Q1:</a:t>
            </a:r>
          </a:p>
        </p:txBody>
      </p:sp>
      <p:sp>
        <p:nvSpPr>
          <p:cNvPr id="21508" name="Content Placeholder 2"/>
          <p:cNvSpPr>
            <a:spLocks noGrp="1"/>
          </p:cNvSpPr>
          <p:nvPr>
            <p:ph sz="half" idx="2"/>
          </p:nvPr>
        </p:nvSpPr>
        <p:spPr>
          <a:xfrm>
            <a:off x="152400" y="2174875"/>
            <a:ext cx="3352800" cy="3951288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 dirty="0"/>
              <a:t>	</a:t>
            </a:r>
            <a:r>
              <a:rPr lang="en-AU" altLang="en-US" sz="2000" b="1" dirty="0"/>
              <a:t>Construct a truth table for the following:</a:t>
            </a:r>
          </a:p>
          <a:p>
            <a:pPr>
              <a:buFontTx/>
              <a:buNone/>
            </a:pPr>
            <a:r>
              <a:rPr lang="en-AU" altLang="en-US" sz="2000" b="1" i="1" dirty="0"/>
              <a:t>	(x + y)(x + z)(x' + z)</a:t>
            </a:r>
            <a:r>
              <a:rPr lang="en-AU" altLang="en-US" sz="2000" b="1" dirty="0"/>
              <a:t> </a:t>
            </a:r>
          </a:p>
          <a:p>
            <a:pPr>
              <a:buFontTx/>
              <a:buNone/>
            </a:pPr>
            <a:r>
              <a:rPr lang="en-AU" altLang="en-US" sz="2000" dirty="0"/>
              <a:t> </a:t>
            </a:r>
          </a:p>
          <a:p>
            <a:pPr>
              <a:buFontTx/>
              <a:buNone/>
            </a:pPr>
            <a:endParaRPr lang="en-AU" altLang="en-US" sz="2000" dirty="0"/>
          </a:p>
        </p:txBody>
      </p:sp>
      <p:sp>
        <p:nvSpPr>
          <p:cNvPr id="21509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3810000" y="1535113"/>
            <a:ext cx="4041775" cy="639762"/>
          </a:xfrm>
        </p:spPr>
        <p:txBody>
          <a:bodyPr/>
          <a:lstStyle/>
          <a:p>
            <a:r>
              <a:rPr lang="en-AU" altLang="en-US" sz="2000"/>
              <a:t>Answer:</a:t>
            </a:r>
          </a:p>
        </p:txBody>
      </p:sp>
      <p:pic>
        <p:nvPicPr>
          <p:cNvPr id="21511" name="Picture 5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810000" y="2286000"/>
            <a:ext cx="4657379" cy="3429000"/>
          </a:xfrm>
          <a:noFill/>
        </p:spPr>
      </p:pic>
    </p:spTree>
    <p:extLst>
      <p:ext uri="{BB962C8B-B14F-4D97-AF65-F5344CB8AC3E}">
        <p14:creationId xmlns:p14="http://schemas.microsoft.com/office/powerpoint/2010/main" val="2642105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914400" y="1295400"/>
            <a:ext cx="7848600" cy="3810000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/>
              <a:t>Digital computers contain circuits that implement Boolean functions.</a:t>
            </a:r>
          </a:p>
          <a:p>
            <a:pPr>
              <a:defRPr/>
            </a:pPr>
            <a:r>
              <a:rPr lang="en-US" dirty="0"/>
              <a:t>The simpler that we can make a Boolean function, the smaller the circuit that will result.</a:t>
            </a:r>
          </a:p>
          <a:p>
            <a:pPr lvl="1">
              <a:defRPr/>
            </a:pPr>
            <a:r>
              <a:rPr lang="en-US" dirty="0"/>
              <a:t>Simpler circuits are cheaper to build, consume less power, and run faster than complex circuits.</a:t>
            </a:r>
          </a:p>
          <a:p>
            <a:pPr>
              <a:defRPr/>
            </a:pPr>
            <a:r>
              <a:rPr lang="en-US" dirty="0"/>
              <a:t>With this in mind, we always want to reduce our Boolean functions to their simplest form.</a:t>
            </a:r>
          </a:p>
          <a:p>
            <a:pPr>
              <a:defRPr/>
            </a:pPr>
            <a:r>
              <a:rPr lang="en-US" dirty="0"/>
              <a:t>There are a number of Boolean identities that help us to do this. </a:t>
            </a:r>
          </a:p>
        </p:txBody>
      </p:sp>
      <p:sp>
        <p:nvSpPr>
          <p:cNvPr id="22532" name="Rectangle 3078"/>
          <p:cNvSpPr>
            <a:spLocks noGrp="1" noChangeArrowheads="1"/>
          </p:cNvSpPr>
          <p:nvPr>
            <p:ph type="title"/>
          </p:nvPr>
        </p:nvSpPr>
        <p:spPr>
          <a:xfrm>
            <a:off x="2133600" y="442913"/>
            <a:ext cx="4876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</p:spTree>
    <p:extLst>
      <p:ext uri="{BB962C8B-B14F-4D97-AF65-F5344CB8AC3E}">
        <p14:creationId xmlns:p14="http://schemas.microsoft.com/office/powerpoint/2010/main" val="1049484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524000"/>
            <a:ext cx="7315200" cy="1295400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/>
              <a:t>Most Boolean identities have an </a:t>
            </a:r>
            <a:r>
              <a:rPr lang="en-US" i="1" dirty="0"/>
              <a:t>AND (product) form </a:t>
            </a:r>
            <a:r>
              <a:rPr lang="en-US" dirty="0"/>
              <a:t>as well as an </a:t>
            </a:r>
            <a:r>
              <a:rPr lang="en-US" i="1" dirty="0"/>
              <a:t>OR (sum) form</a:t>
            </a:r>
            <a:r>
              <a:rPr lang="en-US" dirty="0"/>
              <a:t>.  We give our identities using both forms. </a:t>
            </a:r>
          </a:p>
          <a:p>
            <a:pPr>
              <a:defRPr/>
            </a:pPr>
            <a:r>
              <a:rPr lang="en-US" dirty="0"/>
              <a:t>Our </a:t>
            </a:r>
            <a:r>
              <a:rPr lang="en-US" i="1" dirty="0"/>
              <a:t>first group </a:t>
            </a:r>
            <a:r>
              <a:rPr lang="en-US" dirty="0"/>
              <a:t>of Boolean is rather intuitive: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23556" name="Rectangle 11"/>
          <p:cNvSpPr>
            <a:spLocks noGrp="1" noChangeArrowheads="1"/>
          </p:cNvSpPr>
          <p:nvPr>
            <p:ph type="title"/>
          </p:nvPr>
        </p:nvSpPr>
        <p:spPr>
          <a:xfrm>
            <a:off x="533400" y="519113"/>
            <a:ext cx="80772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 - First Group of Boolean </a:t>
            </a:r>
          </a:p>
        </p:txBody>
      </p:sp>
      <p:pic>
        <p:nvPicPr>
          <p:cNvPr id="23557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6444" y="3048000"/>
            <a:ext cx="7783512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54097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6" descr="6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2667000"/>
            <a:ext cx="6324600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077200" cy="1066800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dirty="0"/>
              <a:t>Our </a:t>
            </a:r>
            <a:r>
              <a:rPr lang="en-US" i="1" dirty="0"/>
              <a:t>second group </a:t>
            </a:r>
            <a:r>
              <a:rPr lang="en-US" dirty="0"/>
              <a:t>of Boolean identities should be familiar to you from your study of algebra:</a:t>
            </a:r>
          </a:p>
        </p:txBody>
      </p:sp>
      <p:sp>
        <p:nvSpPr>
          <p:cNvPr id="24581" name="Rectangle 8"/>
          <p:cNvSpPr>
            <a:spLocks noGrp="1" noChangeArrowheads="1"/>
          </p:cNvSpPr>
          <p:nvPr>
            <p:ph type="title"/>
          </p:nvPr>
        </p:nvSpPr>
        <p:spPr>
          <a:xfrm>
            <a:off x="228600" y="411956"/>
            <a:ext cx="8839200" cy="547687"/>
          </a:xfrm>
          <a:noFill/>
        </p:spPr>
        <p:txBody>
          <a:bodyPr>
            <a:noAutofit/>
          </a:bodyPr>
          <a:lstStyle/>
          <a:p>
            <a:r>
              <a:rPr lang="en-US" altLang="en-US" sz="3600" b="1" dirty="0"/>
              <a:t>Boolean Algebra – Second Group of Boolean 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5800" y="4419600"/>
            <a:ext cx="54864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>
              <a:spcBef>
                <a:spcPct val="20000"/>
              </a:spcBef>
              <a:defRPr/>
            </a:pPr>
            <a:r>
              <a:rPr lang="pt-BR" b="1" dirty="0"/>
              <a:t>Prove that 	X + YZ = (X + Y)(X + Z)</a:t>
            </a:r>
          </a:p>
          <a:p>
            <a:pPr marL="342900" lvl="0" indent="-342900" algn="l">
              <a:spcBef>
                <a:spcPct val="20000"/>
              </a:spcBef>
              <a:defRPr/>
            </a:pPr>
            <a:r>
              <a:rPr lang="en-AU" dirty="0"/>
              <a:t>	= X + YZ = X.1 + YZ  [Since, X.1 = X]</a:t>
            </a:r>
            <a:br>
              <a:rPr lang="en-AU" dirty="0"/>
            </a:br>
            <a:r>
              <a:rPr lang="en-AU" dirty="0"/>
              <a:t>= X(1 + Y) + YZ  [Since, Y+1 = 1]</a:t>
            </a:r>
            <a:br>
              <a:rPr lang="en-AU" dirty="0"/>
            </a:br>
            <a:r>
              <a:rPr lang="en-AU" dirty="0"/>
              <a:t>= X.1 + XY + YZ</a:t>
            </a:r>
            <a:br>
              <a:rPr lang="en-AU" dirty="0"/>
            </a:br>
            <a:r>
              <a:rPr lang="en-AU" dirty="0"/>
              <a:t>= X.(1 + Z) + </a:t>
            </a:r>
            <a:r>
              <a:rPr lang="en-AU" dirty="0">
                <a:solidFill>
                  <a:srgbClr val="0070C0"/>
                </a:solidFill>
              </a:rPr>
              <a:t>XY + YZ</a:t>
            </a:r>
            <a:endParaRPr lang="en-AU" dirty="0"/>
          </a:p>
          <a:p>
            <a:pPr marL="342900" lvl="0" indent="-342900" algn="l">
              <a:spcBef>
                <a:spcPct val="20000"/>
              </a:spcBef>
              <a:defRPr/>
            </a:pPr>
            <a:r>
              <a:rPr lang="en-AU" dirty="0"/>
              <a:t>	 = XX + XZ  + </a:t>
            </a:r>
            <a:r>
              <a:rPr lang="en-AU" dirty="0">
                <a:solidFill>
                  <a:srgbClr val="0070C0"/>
                </a:solidFill>
              </a:rPr>
              <a:t>XY + YZ </a:t>
            </a:r>
            <a:r>
              <a:rPr lang="en-AU" dirty="0"/>
              <a:t> [Since, X.X = X.1 = X] </a:t>
            </a:r>
            <a:br>
              <a:rPr lang="en-AU" dirty="0"/>
            </a:br>
            <a:r>
              <a:rPr lang="en-AU" dirty="0"/>
              <a:t>= X (X + Z) + </a:t>
            </a:r>
            <a:r>
              <a:rPr lang="en-AU" dirty="0">
                <a:solidFill>
                  <a:srgbClr val="0070C0"/>
                </a:solidFill>
              </a:rPr>
              <a:t>Y (X+Z)</a:t>
            </a:r>
            <a:br>
              <a:rPr lang="en-AU" dirty="0"/>
            </a:br>
            <a:r>
              <a:rPr lang="en-AU" dirty="0"/>
              <a:t>X+YZ = (X+Y)(X+Z)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364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447800"/>
            <a:ext cx="7848600" cy="1371600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/>
              <a:t>Our </a:t>
            </a:r>
            <a:r>
              <a:rPr lang="en-US" i="1" dirty="0"/>
              <a:t>third and last group of Boolean </a:t>
            </a:r>
            <a:r>
              <a:rPr lang="en-US" dirty="0"/>
              <a:t>identities are perhaps the most useful.</a:t>
            </a:r>
          </a:p>
          <a:p>
            <a:pPr>
              <a:defRPr/>
            </a:pPr>
            <a:r>
              <a:rPr lang="en-US" dirty="0"/>
              <a:t>If you have studied set theory or formal logic, these laws are also familiar to you.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25604" name="Rectangle 9"/>
          <p:cNvSpPr>
            <a:spLocks noGrp="1" noChangeArrowheads="1"/>
          </p:cNvSpPr>
          <p:nvPr>
            <p:ph type="title"/>
          </p:nvPr>
        </p:nvSpPr>
        <p:spPr>
          <a:xfrm>
            <a:off x="571500" y="304800"/>
            <a:ext cx="8229600" cy="547687"/>
          </a:xfrm>
          <a:noFill/>
        </p:spPr>
        <p:txBody>
          <a:bodyPr>
            <a:noAutofit/>
          </a:bodyPr>
          <a:lstStyle/>
          <a:p>
            <a:r>
              <a:rPr lang="en-US" altLang="en-US" sz="3600" b="1" dirty="0"/>
              <a:t>Boolean Algebra – Third Group of Boolean </a:t>
            </a:r>
          </a:p>
        </p:txBody>
      </p:sp>
      <p:pic>
        <p:nvPicPr>
          <p:cNvPr id="25605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819400"/>
            <a:ext cx="7005638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82684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519113"/>
            <a:ext cx="5181600" cy="547687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Objectives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23900" y="1295400"/>
            <a:ext cx="7696200" cy="396240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30000"/>
              </a:spcBef>
              <a:defRPr/>
            </a:pPr>
            <a:r>
              <a:rPr lang="en-US" dirty="0"/>
              <a:t>Understand the relationship between Boolean logic and digital computer circuits.</a:t>
            </a:r>
          </a:p>
          <a:p>
            <a:pPr>
              <a:lnSpc>
                <a:spcPct val="120000"/>
              </a:lnSpc>
              <a:spcBef>
                <a:spcPct val="30000"/>
              </a:spcBef>
              <a:defRPr/>
            </a:pPr>
            <a:r>
              <a:rPr lang="en-US" dirty="0"/>
              <a:t>Learn how to design simple logic circuits.</a:t>
            </a:r>
          </a:p>
          <a:p>
            <a:pPr>
              <a:lnSpc>
                <a:spcPct val="120000"/>
              </a:lnSpc>
              <a:spcBef>
                <a:spcPct val="30000"/>
              </a:spcBef>
              <a:defRPr/>
            </a:pPr>
            <a:r>
              <a:rPr lang="en-US" dirty="0"/>
              <a:t>Understand how digital circuits work together to form complex computer systems.</a:t>
            </a:r>
          </a:p>
        </p:txBody>
      </p:sp>
    </p:spTree>
    <p:extLst>
      <p:ext uri="{BB962C8B-B14F-4D97-AF65-F5344CB8AC3E}">
        <p14:creationId xmlns:p14="http://schemas.microsoft.com/office/powerpoint/2010/main" val="1194271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696200" cy="3657600"/>
          </a:xfrm>
        </p:spPr>
        <p:txBody>
          <a:bodyPr>
            <a:normAutofit/>
          </a:bodyPr>
          <a:lstStyle/>
          <a:p>
            <a:pPr>
              <a:spcBef>
                <a:spcPct val="40000"/>
              </a:spcBef>
              <a:defRPr/>
            </a:pPr>
            <a:r>
              <a:rPr lang="en-US" sz="2400" dirty="0"/>
              <a:t>Sometimes it is more economical to build a circuit </a:t>
            </a:r>
            <a:r>
              <a:rPr lang="en-US" sz="2400" b="1" dirty="0">
                <a:solidFill>
                  <a:srgbClr val="0070C0"/>
                </a:solidFill>
              </a:rPr>
              <a:t>using the complement of a function </a:t>
            </a:r>
            <a:r>
              <a:rPr lang="en-US" sz="2400" dirty="0"/>
              <a:t>(and complementing its result) than it is to implement the function directly.</a:t>
            </a:r>
          </a:p>
          <a:p>
            <a:pPr>
              <a:spcBef>
                <a:spcPct val="40000"/>
              </a:spcBef>
              <a:defRPr/>
            </a:pPr>
            <a:r>
              <a:rPr lang="en-US" sz="2400" b="1" i="1" dirty="0" err="1">
                <a:solidFill>
                  <a:srgbClr val="FF0000"/>
                </a:solidFill>
              </a:rPr>
              <a:t>DeMorgan’s</a:t>
            </a:r>
            <a:r>
              <a:rPr lang="en-US" sz="2400" b="1" i="1" dirty="0">
                <a:solidFill>
                  <a:srgbClr val="FF0000"/>
                </a:solidFill>
              </a:rPr>
              <a:t> law</a:t>
            </a:r>
            <a:r>
              <a:rPr lang="en-US" sz="2400" b="1" i="1" dirty="0"/>
              <a:t> </a:t>
            </a:r>
            <a:r>
              <a:rPr lang="en-US" sz="2400" dirty="0"/>
              <a:t>provides an easy way of </a:t>
            </a:r>
            <a:r>
              <a:rPr lang="en-US" sz="2400" b="1" dirty="0"/>
              <a:t>finding the complement of a Boolean function.</a:t>
            </a:r>
          </a:p>
          <a:p>
            <a:pPr>
              <a:spcBef>
                <a:spcPct val="40000"/>
              </a:spcBef>
              <a:defRPr/>
            </a:pPr>
            <a:r>
              <a:rPr lang="en-US" sz="2400" dirty="0"/>
              <a:t>Recall </a:t>
            </a:r>
            <a:r>
              <a:rPr lang="en-US" sz="2400" dirty="0" err="1"/>
              <a:t>DeMorgan’s</a:t>
            </a:r>
            <a:r>
              <a:rPr lang="en-US" sz="2400" dirty="0"/>
              <a:t> law states:</a:t>
            </a:r>
          </a:p>
        </p:txBody>
      </p:sp>
      <p:pic>
        <p:nvPicPr>
          <p:cNvPr id="26629" name="Picture 5" descr="0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4038600"/>
            <a:ext cx="4843462" cy="52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0" name="Rectangle 7"/>
          <p:cNvSpPr>
            <a:spLocks noGrp="1" noChangeArrowheads="1"/>
          </p:cNvSpPr>
          <p:nvPr>
            <p:ph type="title"/>
          </p:nvPr>
        </p:nvSpPr>
        <p:spPr>
          <a:xfrm>
            <a:off x="1143000" y="304800"/>
            <a:ext cx="6781800" cy="547688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 - </a:t>
            </a:r>
            <a:r>
              <a:rPr lang="en-US" altLang="en-US" b="1" dirty="0" err="1"/>
              <a:t>DeMorgan’s</a:t>
            </a:r>
            <a:r>
              <a:rPr lang="en-US" altLang="en-US" b="1" dirty="0"/>
              <a:t> law </a:t>
            </a:r>
          </a:p>
        </p:txBody>
      </p:sp>
    </p:spTree>
    <p:extLst>
      <p:ext uri="{BB962C8B-B14F-4D97-AF65-F5344CB8AC3E}">
        <p14:creationId xmlns:p14="http://schemas.microsoft.com/office/powerpoint/2010/main" val="4230836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4724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 err="1"/>
              <a:t>DeMorgan’s</a:t>
            </a:r>
            <a:r>
              <a:rPr lang="en-US" sz="2400" dirty="0"/>
              <a:t> law can be extended to any number of variables.</a:t>
            </a:r>
          </a:p>
          <a:p>
            <a:pPr lvl="1">
              <a:defRPr/>
            </a:pPr>
            <a:r>
              <a:rPr lang="en-US" sz="2400" dirty="0">
                <a:solidFill>
                  <a:srgbClr val="0070C0"/>
                </a:solidFill>
              </a:rPr>
              <a:t>Replace each variable by its complement, and </a:t>
            </a:r>
          </a:p>
          <a:p>
            <a:pPr lvl="1">
              <a:defRPr/>
            </a:pPr>
            <a:r>
              <a:rPr lang="en-US" sz="2400" dirty="0">
                <a:solidFill>
                  <a:srgbClr val="0070C0"/>
                </a:solidFill>
              </a:rPr>
              <a:t>Change all ANDs to ORs and all ORs to ANDs.</a:t>
            </a:r>
          </a:p>
          <a:p>
            <a:pPr lvl="1"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Thus, we find the complement of:</a:t>
            </a:r>
          </a:p>
          <a:p>
            <a:pPr>
              <a:buFontTx/>
              <a:buNone/>
              <a:defRPr/>
            </a:pPr>
            <a:endParaRPr lang="en-US" sz="2400" dirty="0"/>
          </a:p>
          <a:p>
            <a:pPr>
              <a:buFontTx/>
              <a:buNone/>
              <a:defRPr/>
            </a:pPr>
            <a:r>
              <a:rPr lang="en-US" sz="2400" dirty="0"/>
              <a:t>	is:</a:t>
            </a:r>
          </a:p>
        </p:txBody>
      </p:sp>
      <p:pic>
        <p:nvPicPr>
          <p:cNvPr id="27652" name="Picture 6" descr="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4267200"/>
            <a:ext cx="38100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Rectangle 8"/>
          <p:cNvSpPr>
            <a:spLocks noGrp="1" noChangeArrowheads="1"/>
          </p:cNvSpPr>
          <p:nvPr>
            <p:ph type="title"/>
          </p:nvPr>
        </p:nvSpPr>
        <p:spPr>
          <a:xfrm>
            <a:off x="914400" y="304800"/>
            <a:ext cx="7391400" cy="547688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 - </a:t>
            </a:r>
            <a:r>
              <a:rPr lang="en-US" altLang="en-US" b="1" dirty="0" err="1"/>
              <a:t>DeMorgan’s</a:t>
            </a:r>
            <a:r>
              <a:rPr lang="en-US" altLang="en-US" b="1" dirty="0"/>
              <a:t> law </a:t>
            </a:r>
          </a:p>
        </p:txBody>
      </p:sp>
      <p:pic>
        <p:nvPicPr>
          <p:cNvPr id="27654" name="Picture 10" descr="1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3764757"/>
            <a:ext cx="3886200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70951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153400" cy="1905000"/>
          </a:xfrm>
        </p:spPr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sz="2400" dirty="0"/>
              <a:t>We can use Boolean identities to simplify:</a:t>
            </a:r>
          </a:p>
          <a:p>
            <a:pPr>
              <a:buFontTx/>
              <a:buNone/>
              <a:defRPr/>
            </a:pPr>
            <a:r>
              <a:rPr lang="en-US" sz="2400" dirty="0"/>
              <a:t>	</a:t>
            </a:r>
          </a:p>
          <a:p>
            <a:pPr>
              <a:spcBef>
                <a:spcPct val="10000"/>
              </a:spcBef>
              <a:buFontTx/>
              <a:buNone/>
              <a:defRPr/>
            </a:pPr>
            <a:endParaRPr lang="en-US" sz="2400" dirty="0"/>
          </a:p>
          <a:p>
            <a:pPr>
              <a:spcBef>
                <a:spcPct val="10000"/>
              </a:spcBef>
              <a:buFontTx/>
              <a:buNone/>
              <a:defRPr/>
            </a:pPr>
            <a:r>
              <a:rPr lang="en-US" sz="2400" dirty="0"/>
              <a:t>as follows:</a:t>
            </a:r>
          </a:p>
        </p:txBody>
      </p:sp>
      <p:pic>
        <p:nvPicPr>
          <p:cNvPr id="28676" name="Picture 8" descr="Slide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148012"/>
            <a:ext cx="6276975" cy="25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7" name="Rectangle 10"/>
          <p:cNvSpPr>
            <a:spLocks noGrp="1" noChangeArrowheads="1"/>
          </p:cNvSpPr>
          <p:nvPr>
            <p:ph type="title"/>
          </p:nvPr>
        </p:nvSpPr>
        <p:spPr>
          <a:xfrm>
            <a:off x="2133600" y="304800"/>
            <a:ext cx="4876800" cy="547688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  <p:pic>
        <p:nvPicPr>
          <p:cNvPr id="28678" name="Picture 11" descr="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1831975"/>
            <a:ext cx="388620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1225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7620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 - </a:t>
            </a:r>
            <a:r>
              <a:rPr lang="en-US" altLang="en-US" sz="3600" b="1" dirty="0" err="1"/>
              <a:t>DeMorgan’s</a:t>
            </a:r>
            <a:r>
              <a:rPr lang="en-US" altLang="en-US" sz="3600" b="1" dirty="0"/>
              <a:t> law</a:t>
            </a:r>
            <a:endParaRPr lang="en-AU" alt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1148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sz="2800" b="1" u="sng" dirty="0"/>
              <a:t>Example(2):</a:t>
            </a:r>
            <a:r>
              <a:rPr lang="en-AU" sz="2800" dirty="0"/>
              <a:t> Using </a:t>
            </a:r>
            <a:r>
              <a:rPr lang="en-AU" sz="2800" dirty="0" err="1"/>
              <a:t>DeMorgan's</a:t>
            </a:r>
            <a:r>
              <a:rPr lang="en-AU" sz="2800" dirty="0"/>
              <a:t> Law, write an expression for the complement of </a:t>
            </a:r>
            <a:r>
              <a:rPr lang="en-AU" sz="2800" i="1" dirty="0"/>
              <a:t>F </a:t>
            </a:r>
            <a:r>
              <a:rPr lang="en-AU" sz="2800" dirty="0"/>
              <a:t>if </a:t>
            </a:r>
          </a:p>
          <a:p>
            <a:pPr marL="0" indent="0">
              <a:buFontTx/>
              <a:buNone/>
              <a:defRPr/>
            </a:pPr>
            <a:r>
              <a:rPr lang="en-AU" sz="2800" i="1" dirty="0"/>
              <a:t>	F(</a:t>
            </a:r>
            <a:r>
              <a:rPr lang="en-AU" sz="2800" i="1" dirty="0" err="1"/>
              <a:t>x,y,z</a:t>
            </a:r>
            <a:r>
              <a:rPr lang="en-AU" sz="2800" i="1" dirty="0"/>
              <a:t>) </a:t>
            </a:r>
            <a:r>
              <a:rPr lang="en-AU" sz="2800" dirty="0"/>
              <a:t>= </a:t>
            </a:r>
            <a:r>
              <a:rPr lang="en-AU" sz="2800" i="1" dirty="0"/>
              <a:t>x(y' + z)</a:t>
            </a:r>
            <a:r>
              <a:rPr lang="en-AU" sz="2800" dirty="0"/>
              <a:t>.</a:t>
            </a:r>
          </a:p>
          <a:p>
            <a:pPr>
              <a:defRPr/>
            </a:pPr>
            <a:endParaRPr lang="en-AU" dirty="0"/>
          </a:p>
          <a:p>
            <a:pPr>
              <a:defRPr/>
            </a:pPr>
            <a:endParaRPr lang="en-AU" dirty="0"/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6375" y="3200400"/>
            <a:ext cx="3124200" cy="1368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389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/>
              <a:t>Boolean Algebra - </a:t>
            </a:r>
            <a:r>
              <a:rPr lang="en-US" altLang="en-US" sz="3600" b="1" dirty="0" err="1"/>
              <a:t>DeMorgan’s</a:t>
            </a:r>
            <a:r>
              <a:rPr lang="en-US" altLang="en-US" sz="3600" b="1" dirty="0"/>
              <a:t> law</a:t>
            </a:r>
            <a:endParaRPr lang="en-AU" altLang="en-US" sz="3600" b="1" dirty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772400" cy="47244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sz="2800" b="1" u="sng" dirty="0"/>
              <a:t>Example(3)</a:t>
            </a:r>
            <a:r>
              <a:rPr lang="en-AU" sz="2800" b="1" dirty="0"/>
              <a:t>:</a:t>
            </a:r>
            <a:r>
              <a:rPr lang="en-AU" sz="2800" dirty="0"/>
              <a:t> Using a truth table prove </a:t>
            </a:r>
            <a:r>
              <a:rPr lang="en-AU" sz="2800" dirty="0" err="1"/>
              <a:t>DeMorgan's</a:t>
            </a:r>
            <a:r>
              <a:rPr lang="en-AU" sz="2800" dirty="0"/>
              <a:t> Laws are valid in the following two truth tables.</a:t>
            </a:r>
          </a:p>
          <a:p>
            <a:pPr marL="0" indent="0">
              <a:buFontTx/>
              <a:buNone/>
              <a:defRPr/>
            </a:pPr>
            <a:endParaRPr lang="en-AU" dirty="0"/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3071018"/>
            <a:ext cx="5581650" cy="178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5051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/>
      <p:bldP spid="2048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/>
              <a:t>Boolean Algebra - Examples </a:t>
            </a:r>
            <a:endParaRPr lang="en-AU" alt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828800"/>
            <a:ext cx="7543800" cy="38100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sz="2800" b="1" dirty="0">
                <a:solidFill>
                  <a:srgbClr val="FF0000"/>
                </a:solidFill>
              </a:rPr>
              <a:t>F1 = (A + B) (A + C)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= AA + AC + AB + BC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= </a:t>
            </a:r>
            <a:r>
              <a:rPr lang="en-AU" b="1" dirty="0">
                <a:solidFill>
                  <a:srgbClr val="0070C0"/>
                </a:solidFill>
              </a:rPr>
              <a:t>A + AC </a:t>
            </a:r>
            <a:r>
              <a:rPr lang="en-AU" b="1" dirty="0"/>
              <a:t>+ AB + BC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= A </a:t>
            </a:r>
            <a:r>
              <a:rPr lang="en-AU" b="1" dirty="0">
                <a:solidFill>
                  <a:srgbClr val="0070C0"/>
                </a:solidFill>
              </a:rPr>
              <a:t>(1 + C) </a:t>
            </a:r>
            <a:r>
              <a:rPr lang="en-AU" b="1" dirty="0"/>
              <a:t>+ AB + BC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= </a:t>
            </a:r>
            <a:r>
              <a:rPr lang="en-AU" b="1" dirty="0">
                <a:solidFill>
                  <a:srgbClr val="0070C0"/>
                </a:solidFill>
              </a:rPr>
              <a:t>A + AB </a:t>
            </a:r>
            <a:r>
              <a:rPr lang="en-AU" b="1" dirty="0"/>
              <a:t>+ BC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= A </a:t>
            </a:r>
            <a:r>
              <a:rPr lang="en-AU" b="1" dirty="0">
                <a:solidFill>
                  <a:srgbClr val="0070C0"/>
                </a:solidFill>
              </a:rPr>
              <a:t>(1 + B) </a:t>
            </a:r>
            <a:r>
              <a:rPr lang="en-AU" b="1" dirty="0"/>
              <a:t>+ BC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= A + BC</a:t>
            </a:r>
          </a:p>
          <a:p>
            <a:pPr marL="0" indent="0">
              <a:buFontTx/>
              <a:buNone/>
              <a:defRPr/>
            </a:pPr>
            <a:endParaRPr lang="en-AU" b="1" dirty="0"/>
          </a:p>
          <a:p>
            <a:pPr marL="0" indent="0">
              <a:buFontTx/>
              <a:buNone/>
              <a:defRPr/>
            </a:pPr>
            <a:endParaRPr lang="en-AU" b="1" dirty="0"/>
          </a:p>
          <a:p>
            <a:pPr marL="0" indent="0">
              <a:buFontTx/>
              <a:buNone/>
              <a:defRPr/>
            </a:pP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634681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 - Examples </a:t>
            </a:r>
            <a:endParaRPr lang="en-AU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95400"/>
            <a:ext cx="4267200" cy="48006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sz="2000" b="1" dirty="0">
                <a:solidFill>
                  <a:srgbClr val="FF0000"/>
                </a:solidFill>
              </a:rPr>
              <a:t>F2 = BBC + BC’C’ + A’BC + A’BC’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BBC + BC’C’ + A’B </a:t>
            </a:r>
            <a:r>
              <a:rPr lang="en-AU" sz="2000" b="1" dirty="0">
                <a:solidFill>
                  <a:srgbClr val="0070C0"/>
                </a:solidFill>
              </a:rPr>
              <a:t>(C + C’)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BBC + BC’C’ + A’B.</a:t>
            </a:r>
            <a:r>
              <a:rPr lang="en-AU" sz="2000" b="1" dirty="0">
                <a:solidFill>
                  <a:srgbClr val="0070C0"/>
                </a:solidFill>
              </a:rPr>
              <a:t>1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</a:t>
            </a:r>
            <a:r>
              <a:rPr lang="en-AU" sz="2000" b="1" dirty="0">
                <a:solidFill>
                  <a:srgbClr val="0070C0"/>
                </a:solidFill>
              </a:rPr>
              <a:t>BB</a:t>
            </a:r>
            <a:r>
              <a:rPr lang="en-AU" sz="2000" b="1" dirty="0"/>
              <a:t>C + B</a:t>
            </a:r>
            <a:r>
              <a:rPr lang="en-AU" sz="2000" b="1" dirty="0">
                <a:solidFill>
                  <a:srgbClr val="0070C0"/>
                </a:solidFill>
              </a:rPr>
              <a:t>C’C</a:t>
            </a:r>
            <a:r>
              <a:rPr lang="en-AU" sz="2000" b="1" dirty="0"/>
              <a:t>’ + A’B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</a:t>
            </a:r>
            <a:r>
              <a:rPr lang="en-AU" sz="2000" b="1" dirty="0">
                <a:solidFill>
                  <a:srgbClr val="0070C0"/>
                </a:solidFill>
              </a:rPr>
              <a:t>BC + BC’ </a:t>
            </a:r>
            <a:r>
              <a:rPr lang="en-AU" sz="2000" b="1" dirty="0"/>
              <a:t>+ A’B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 </a:t>
            </a:r>
            <a:r>
              <a:rPr lang="en-AU" sz="2000" b="1" dirty="0">
                <a:solidFill>
                  <a:srgbClr val="0070C0"/>
                </a:solidFill>
              </a:rPr>
              <a:t>(C + C’) </a:t>
            </a:r>
            <a:r>
              <a:rPr lang="en-AU" sz="2000" b="1" dirty="0"/>
              <a:t>+ A’B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B.1 + A’B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 (1 + A’)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</a:t>
            </a:r>
          </a:p>
          <a:p>
            <a:endParaRPr lang="en-AU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219200"/>
            <a:ext cx="4191000" cy="44196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sz="2000" b="1" u="sng" dirty="0">
                <a:solidFill>
                  <a:schemeClr val="tx2">
                    <a:lumMod val="65000"/>
                    <a:lumOff val="35000"/>
                  </a:schemeClr>
                </a:solidFill>
              </a:rPr>
              <a:t>Another Solution</a:t>
            </a:r>
          </a:p>
          <a:p>
            <a:pPr marL="0" indent="0">
              <a:buFontTx/>
              <a:buNone/>
              <a:defRPr/>
            </a:pPr>
            <a:r>
              <a:rPr lang="en-AU" sz="2000" b="1" dirty="0">
                <a:solidFill>
                  <a:srgbClr val="FF0000"/>
                </a:solidFill>
              </a:rPr>
              <a:t>F2 = BBC + BC’C’ + A’BC + A’BC’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</a:t>
            </a:r>
            <a:r>
              <a:rPr lang="en-AU" sz="2000" b="1" dirty="0">
                <a:solidFill>
                  <a:srgbClr val="0070C0"/>
                </a:solidFill>
              </a:rPr>
              <a:t>BC</a:t>
            </a:r>
            <a:r>
              <a:rPr lang="en-AU" sz="2000" b="1" dirty="0"/>
              <a:t> +</a:t>
            </a:r>
            <a:r>
              <a:rPr lang="en-AU" sz="2000" b="1" dirty="0">
                <a:solidFill>
                  <a:schemeClr val="accent1">
                    <a:lumMod val="75000"/>
                  </a:schemeClr>
                </a:solidFill>
              </a:rPr>
              <a:t>BC’</a:t>
            </a:r>
            <a:r>
              <a:rPr lang="en-AU" sz="2000" b="1" dirty="0"/>
              <a:t> +A’</a:t>
            </a:r>
            <a:r>
              <a:rPr lang="en-AU" sz="2000" b="1" dirty="0">
                <a:solidFill>
                  <a:srgbClr val="0070C0"/>
                </a:solidFill>
              </a:rPr>
              <a:t>BC</a:t>
            </a:r>
            <a:r>
              <a:rPr lang="en-AU" sz="2000" b="1" dirty="0"/>
              <a:t> + A’</a:t>
            </a:r>
            <a:r>
              <a:rPr lang="en-AU" sz="2000" b="1" dirty="0">
                <a:solidFill>
                  <a:schemeClr val="accent1">
                    <a:lumMod val="75000"/>
                  </a:schemeClr>
                </a:solidFill>
              </a:rPr>
              <a:t>BC’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</a:t>
            </a:r>
            <a:r>
              <a:rPr lang="en-AU" sz="2000" b="1" dirty="0">
                <a:solidFill>
                  <a:srgbClr val="0070C0"/>
                </a:solidFill>
              </a:rPr>
              <a:t>BC (1+A’) </a:t>
            </a:r>
            <a:r>
              <a:rPr lang="en-AU" sz="2000" b="1" dirty="0"/>
              <a:t>+</a:t>
            </a:r>
            <a:r>
              <a:rPr lang="en-AU" sz="2000" b="1" dirty="0">
                <a:solidFill>
                  <a:schemeClr val="accent1">
                    <a:lumMod val="75000"/>
                  </a:schemeClr>
                </a:solidFill>
              </a:rPr>
              <a:t>BC’(A’+1)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BC +BC’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 (C+C’)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 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 </a:t>
            </a: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121621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  <a:endParaRPr lang="en-AU" altLang="en-US" b="1" dirty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8768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b="1" u="sng" dirty="0"/>
              <a:t>Example(4)</a:t>
            </a:r>
            <a:r>
              <a:rPr lang="en-AU" b="1" dirty="0"/>
              <a:t>:</a:t>
            </a:r>
            <a:r>
              <a:rPr lang="en-AU" dirty="0"/>
              <a:t> Using the basic identities of Boolean algebra, show that:</a:t>
            </a:r>
          </a:p>
          <a:p>
            <a:pPr marL="0" indent="0">
              <a:buFontTx/>
              <a:buNone/>
              <a:defRPr/>
            </a:pPr>
            <a:r>
              <a:rPr lang="en-AU" i="1" dirty="0"/>
              <a:t>	x(x' +y) = </a:t>
            </a:r>
            <a:r>
              <a:rPr lang="en-AU" i="1" dirty="0" err="1"/>
              <a:t>xy</a:t>
            </a:r>
            <a:endParaRPr lang="en-AU" dirty="0"/>
          </a:p>
          <a:p>
            <a:pPr marL="0" indent="0">
              <a:buFontTx/>
              <a:buNone/>
              <a:defRPr/>
            </a:pPr>
            <a:r>
              <a:rPr lang="en-AU" dirty="0"/>
              <a:t>	</a:t>
            </a:r>
            <a:r>
              <a:rPr lang="en-AU" i="1" dirty="0"/>
              <a:t> </a:t>
            </a:r>
          </a:p>
          <a:p>
            <a:pPr marL="800100" lvl="2" indent="0">
              <a:buFontTx/>
              <a:buNone/>
              <a:defRPr/>
            </a:pPr>
            <a:r>
              <a:rPr lang="en-AU" i="1" dirty="0"/>
              <a:t>x(x' +y)   = </a:t>
            </a:r>
            <a:r>
              <a:rPr lang="en-AU" b="1" i="1" dirty="0">
                <a:solidFill>
                  <a:srgbClr val="0070C0"/>
                </a:solidFill>
              </a:rPr>
              <a:t>xx’</a:t>
            </a:r>
            <a:r>
              <a:rPr lang="en-AU" i="1" dirty="0"/>
              <a:t> + </a:t>
            </a:r>
            <a:r>
              <a:rPr lang="en-AU" i="1" dirty="0" err="1"/>
              <a:t>xy</a:t>
            </a:r>
            <a:endParaRPr lang="en-AU" i="1" dirty="0"/>
          </a:p>
          <a:p>
            <a:pPr marL="800100" lvl="2" indent="0">
              <a:buFontTx/>
              <a:buNone/>
              <a:defRPr/>
            </a:pPr>
            <a:r>
              <a:rPr lang="en-AU" dirty="0"/>
              <a:t>		=  0 + </a:t>
            </a:r>
            <a:r>
              <a:rPr lang="en-AU" b="1" dirty="0" err="1">
                <a:solidFill>
                  <a:srgbClr val="0070C0"/>
                </a:solidFill>
              </a:rPr>
              <a:t>xy</a:t>
            </a:r>
            <a:endParaRPr lang="en-AU" b="1" dirty="0">
              <a:solidFill>
                <a:srgbClr val="0070C0"/>
              </a:solidFill>
            </a:endParaRPr>
          </a:p>
          <a:p>
            <a:pPr marL="800100" lvl="2" indent="0">
              <a:buFontTx/>
              <a:buNone/>
              <a:defRPr/>
            </a:pPr>
            <a:r>
              <a:rPr lang="en-AU" dirty="0"/>
              <a:t>		= </a:t>
            </a:r>
            <a:r>
              <a:rPr lang="en-AU" dirty="0" err="1"/>
              <a:t>xy</a:t>
            </a:r>
            <a:endParaRPr lang="en-AU" dirty="0"/>
          </a:p>
          <a:p>
            <a:pPr marL="0" indent="0">
              <a:buFontTx/>
              <a:buNone/>
              <a:defRPr/>
            </a:pPr>
            <a:r>
              <a:rPr lang="en-AU" dirty="0"/>
              <a:t>	</a:t>
            </a:r>
          </a:p>
          <a:p>
            <a:pPr marL="0" indent="0">
              <a:buFontTx/>
              <a:buNone/>
              <a:defRPr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451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/>
      <p:bldP spid="2150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b="1" u="sng" dirty="0"/>
              <a:t>Example(5)</a:t>
            </a:r>
            <a:r>
              <a:rPr lang="en-AU" b="1" dirty="0"/>
              <a:t>: </a:t>
            </a:r>
            <a:r>
              <a:rPr lang="en-AU" dirty="0"/>
              <a:t>Simplify the following functional expressions using Boolean algebra and its identities. List the identity used at each step.</a:t>
            </a:r>
          </a:p>
          <a:p>
            <a:pPr marL="0" indent="0">
              <a:buFontTx/>
              <a:buNone/>
              <a:defRPr/>
            </a:pPr>
            <a:r>
              <a:rPr lang="en-AU" dirty="0"/>
              <a:t>	 </a:t>
            </a:r>
            <a:r>
              <a:rPr lang="en-AU" i="1" dirty="0" err="1"/>
              <a:t>xy</a:t>
            </a:r>
            <a:r>
              <a:rPr lang="en-AU" i="1" dirty="0"/>
              <a:t> + </a:t>
            </a:r>
            <a:r>
              <a:rPr lang="en-AU" i="1" dirty="0" err="1"/>
              <a:t>xy</a:t>
            </a:r>
            <a:r>
              <a:rPr lang="en-AU" i="1" dirty="0"/>
              <a:t>'</a:t>
            </a:r>
            <a:endParaRPr lang="en-AU" dirty="0"/>
          </a:p>
          <a:p>
            <a:pPr marL="0" indent="0">
              <a:buFontTx/>
              <a:buNone/>
              <a:defRPr/>
            </a:pPr>
            <a:r>
              <a:rPr lang="en-AU" dirty="0"/>
              <a:t> </a:t>
            </a:r>
          </a:p>
          <a:p>
            <a:pPr marL="800100" lvl="2" indent="0">
              <a:buFontTx/>
              <a:buNone/>
              <a:defRPr/>
            </a:pPr>
            <a:r>
              <a:rPr lang="en-AU" b="1" i="1" dirty="0" err="1">
                <a:solidFill>
                  <a:srgbClr val="0070C0"/>
                </a:solidFill>
              </a:rPr>
              <a:t>x</a:t>
            </a:r>
            <a:r>
              <a:rPr lang="en-AU" i="1" dirty="0" err="1"/>
              <a:t>y</a:t>
            </a:r>
            <a:r>
              <a:rPr lang="en-AU" i="1" dirty="0"/>
              <a:t> + </a:t>
            </a:r>
            <a:r>
              <a:rPr lang="en-AU" b="1" i="1" dirty="0" err="1">
                <a:solidFill>
                  <a:srgbClr val="0070C0"/>
                </a:solidFill>
              </a:rPr>
              <a:t>x</a:t>
            </a:r>
            <a:r>
              <a:rPr lang="en-AU" i="1" dirty="0" err="1"/>
              <a:t>y</a:t>
            </a:r>
            <a:r>
              <a:rPr lang="en-AU" i="1" dirty="0"/>
              <a:t>‘   = x </a:t>
            </a:r>
            <a:r>
              <a:rPr lang="en-AU" b="1" i="1" dirty="0">
                <a:solidFill>
                  <a:srgbClr val="0070C0"/>
                </a:solidFill>
              </a:rPr>
              <a:t>(y +  y’)</a:t>
            </a:r>
            <a:r>
              <a:rPr lang="en-AU" i="1" dirty="0"/>
              <a:t>	Distributive</a:t>
            </a:r>
          </a:p>
          <a:p>
            <a:pPr marL="800100" lvl="2" indent="0">
              <a:buFontTx/>
              <a:buNone/>
              <a:defRPr/>
            </a:pPr>
            <a:r>
              <a:rPr lang="en-AU" i="1" dirty="0"/>
              <a:t>		= </a:t>
            </a:r>
            <a:r>
              <a:rPr lang="en-AU" b="1" i="1" dirty="0">
                <a:solidFill>
                  <a:srgbClr val="0070C0"/>
                </a:solidFill>
              </a:rPr>
              <a:t>x (1)	</a:t>
            </a:r>
            <a:r>
              <a:rPr lang="en-AU" i="1" dirty="0"/>
              <a:t>	Inverse</a:t>
            </a:r>
          </a:p>
          <a:p>
            <a:pPr marL="800100" lvl="2" indent="0">
              <a:buFontTx/>
              <a:buNone/>
              <a:defRPr/>
            </a:pPr>
            <a:r>
              <a:rPr lang="en-AU" i="1" dirty="0"/>
              <a:t>		= x 		Identity</a:t>
            </a:r>
            <a:endParaRPr lang="en-AU" dirty="0"/>
          </a:p>
          <a:p>
            <a:pPr marL="0" indent="0">
              <a:buFontTx/>
              <a:buNone/>
              <a:defRPr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241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/>
      <p:bldP spid="2457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  <a:endParaRPr lang="en-AU" altLang="en-US" b="1" dirty="0"/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153400" cy="4800600"/>
          </a:xfrm>
        </p:spPr>
        <p:txBody>
          <a:bodyPr>
            <a:normAutofit fontScale="92500"/>
          </a:bodyPr>
          <a:lstStyle/>
          <a:p>
            <a:pPr marL="0" indent="0">
              <a:buFontTx/>
              <a:buNone/>
              <a:defRPr/>
            </a:pPr>
            <a:r>
              <a:rPr lang="en-AU" b="1" u="sng" dirty="0"/>
              <a:t>Example(6)</a:t>
            </a:r>
            <a:r>
              <a:rPr lang="en-AU" b="1" dirty="0"/>
              <a:t>: </a:t>
            </a:r>
            <a:r>
              <a:rPr lang="en-AU" dirty="0"/>
              <a:t>Simplify the following functional expressions using Boolean algebra and its identities. List the identity used at each step.</a:t>
            </a:r>
          </a:p>
          <a:p>
            <a:pPr marL="0" indent="0">
              <a:buFontTx/>
              <a:buNone/>
              <a:defRPr/>
            </a:pPr>
            <a:r>
              <a:rPr lang="en-AU" dirty="0"/>
              <a:t>	</a:t>
            </a:r>
            <a:r>
              <a:rPr lang="en-AU" b="1" i="1" dirty="0" err="1"/>
              <a:t>wx</a:t>
            </a:r>
            <a:r>
              <a:rPr lang="en-AU" b="1" i="1" dirty="0"/>
              <a:t> + w(</a:t>
            </a:r>
            <a:r>
              <a:rPr lang="en-AU" b="1" i="1" dirty="0" err="1"/>
              <a:t>xy</a:t>
            </a:r>
            <a:r>
              <a:rPr lang="en-AU" b="1" i="1" dirty="0"/>
              <a:t> + </a:t>
            </a:r>
            <a:r>
              <a:rPr lang="en-AU" b="1" i="1" dirty="0" err="1"/>
              <a:t>yz</a:t>
            </a:r>
            <a:r>
              <a:rPr lang="en-AU" b="1" i="1" dirty="0"/>
              <a:t>')</a:t>
            </a:r>
          </a:p>
          <a:p>
            <a:pPr marL="0" indent="0">
              <a:buFontTx/>
              <a:buNone/>
              <a:defRPr/>
            </a:pPr>
            <a:endParaRPr lang="en-AU" b="1" dirty="0"/>
          </a:p>
          <a:p>
            <a:pPr marL="0" indent="0">
              <a:buFontTx/>
              <a:buNone/>
              <a:defRPr/>
            </a:pPr>
            <a:r>
              <a:rPr lang="en-AU" i="1" dirty="0" err="1"/>
              <a:t>wx</a:t>
            </a:r>
            <a:r>
              <a:rPr lang="en-AU" i="1" dirty="0"/>
              <a:t> + </a:t>
            </a:r>
            <a:r>
              <a:rPr lang="en-AU" b="1" i="1" dirty="0">
                <a:solidFill>
                  <a:srgbClr val="0070C0"/>
                </a:solidFill>
              </a:rPr>
              <a:t>w(</a:t>
            </a:r>
            <a:r>
              <a:rPr lang="en-AU" b="1" i="1" dirty="0" err="1">
                <a:solidFill>
                  <a:srgbClr val="0070C0"/>
                </a:solidFill>
              </a:rPr>
              <a:t>xy</a:t>
            </a:r>
            <a:r>
              <a:rPr lang="en-AU" b="1" i="1" dirty="0">
                <a:solidFill>
                  <a:srgbClr val="0070C0"/>
                </a:solidFill>
              </a:rPr>
              <a:t> + </a:t>
            </a:r>
            <a:r>
              <a:rPr lang="en-AU" b="1" i="1" dirty="0" err="1">
                <a:solidFill>
                  <a:srgbClr val="0070C0"/>
                </a:solidFill>
              </a:rPr>
              <a:t>yz</a:t>
            </a:r>
            <a:r>
              <a:rPr lang="en-AU" b="1" i="1" dirty="0">
                <a:solidFill>
                  <a:srgbClr val="0070C0"/>
                </a:solidFill>
              </a:rPr>
              <a:t>') </a:t>
            </a:r>
            <a:r>
              <a:rPr lang="en-AU" b="1" i="1" dirty="0"/>
              <a:t>= </a:t>
            </a:r>
            <a:r>
              <a:rPr lang="en-AU" b="1" i="1" dirty="0" err="1">
                <a:solidFill>
                  <a:srgbClr val="0070C0"/>
                </a:solidFill>
              </a:rPr>
              <a:t>wx</a:t>
            </a:r>
            <a:r>
              <a:rPr lang="en-AU" b="1" i="1" dirty="0">
                <a:solidFill>
                  <a:srgbClr val="0070C0"/>
                </a:solidFill>
              </a:rPr>
              <a:t> + </a:t>
            </a:r>
            <a:r>
              <a:rPr lang="en-AU" b="1" i="1" dirty="0" err="1">
                <a:solidFill>
                  <a:srgbClr val="0070C0"/>
                </a:solidFill>
              </a:rPr>
              <a:t>wxy</a:t>
            </a:r>
            <a:r>
              <a:rPr lang="en-AU" b="1" i="1" dirty="0">
                <a:solidFill>
                  <a:srgbClr val="0070C0"/>
                </a:solidFill>
              </a:rPr>
              <a:t> </a:t>
            </a:r>
            <a:r>
              <a:rPr lang="en-AU" i="1" dirty="0"/>
              <a:t>+ </a:t>
            </a:r>
            <a:r>
              <a:rPr lang="en-AU" i="1" dirty="0" err="1"/>
              <a:t>wyz</a:t>
            </a:r>
            <a:r>
              <a:rPr lang="en-AU" i="1" dirty="0"/>
              <a:t>’	Distributive</a:t>
            </a:r>
            <a:endParaRPr lang="en-AU" dirty="0"/>
          </a:p>
          <a:p>
            <a:pPr marL="0" indent="0">
              <a:buFontTx/>
              <a:buNone/>
              <a:defRPr/>
            </a:pPr>
            <a:r>
              <a:rPr lang="en-AU" dirty="0"/>
              <a:t>		= </a:t>
            </a:r>
            <a:r>
              <a:rPr lang="en-AU" dirty="0" err="1"/>
              <a:t>wx</a:t>
            </a:r>
            <a:r>
              <a:rPr lang="en-AU" dirty="0"/>
              <a:t> </a:t>
            </a:r>
            <a:r>
              <a:rPr lang="en-AU" b="1" dirty="0">
                <a:solidFill>
                  <a:srgbClr val="0070C0"/>
                </a:solidFill>
              </a:rPr>
              <a:t>(1 + y) </a:t>
            </a:r>
            <a:r>
              <a:rPr lang="en-AU" dirty="0"/>
              <a:t>+ </a:t>
            </a:r>
            <a:r>
              <a:rPr lang="en-AU" dirty="0" err="1"/>
              <a:t>wyz</a:t>
            </a:r>
            <a:r>
              <a:rPr lang="en-AU" dirty="0"/>
              <a:t>’ 	Distributive</a:t>
            </a:r>
          </a:p>
          <a:p>
            <a:pPr marL="0" indent="0">
              <a:buFontTx/>
              <a:buNone/>
              <a:defRPr/>
            </a:pPr>
            <a:r>
              <a:rPr lang="en-AU" dirty="0"/>
              <a:t>		= </a:t>
            </a:r>
            <a:r>
              <a:rPr lang="en-AU" dirty="0" err="1"/>
              <a:t>wx</a:t>
            </a:r>
            <a:r>
              <a:rPr lang="en-AU" dirty="0"/>
              <a:t> </a:t>
            </a:r>
            <a:r>
              <a:rPr lang="en-AU" b="1" dirty="0">
                <a:solidFill>
                  <a:srgbClr val="0070C0"/>
                </a:solidFill>
              </a:rPr>
              <a:t>(1)</a:t>
            </a:r>
            <a:r>
              <a:rPr lang="en-AU" dirty="0"/>
              <a:t> + </a:t>
            </a:r>
            <a:r>
              <a:rPr lang="en-AU" dirty="0" err="1"/>
              <a:t>wyz</a:t>
            </a:r>
            <a:r>
              <a:rPr lang="en-AU" dirty="0"/>
              <a:t>’		Null</a:t>
            </a:r>
          </a:p>
          <a:p>
            <a:pPr marL="0" indent="0">
              <a:buFontTx/>
              <a:buNone/>
              <a:defRPr/>
            </a:pPr>
            <a:r>
              <a:rPr lang="en-AU" dirty="0"/>
              <a:t>		= </a:t>
            </a:r>
            <a:r>
              <a:rPr lang="en-AU" dirty="0" err="1"/>
              <a:t>wx</a:t>
            </a:r>
            <a:r>
              <a:rPr lang="en-AU" dirty="0"/>
              <a:t> + </a:t>
            </a:r>
            <a:r>
              <a:rPr lang="en-AU" dirty="0" err="1"/>
              <a:t>wyz</a:t>
            </a:r>
            <a:r>
              <a:rPr lang="en-AU" dirty="0"/>
              <a:t>’			Identity</a:t>
            </a:r>
          </a:p>
        </p:txBody>
      </p:sp>
    </p:spTree>
    <p:extLst>
      <p:ext uri="{BB962C8B-B14F-4D97-AF65-F5344CB8AC3E}">
        <p14:creationId xmlns:p14="http://schemas.microsoft.com/office/powerpoint/2010/main" val="380070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/>
      <p:bldP spid="2457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219200"/>
            <a:ext cx="8153400" cy="5029200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/>
              <a:t>We have looked at Boolean functions in abstract terms.</a:t>
            </a:r>
          </a:p>
          <a:p>
            <a:pPr>
              <a:defRPr/>
            </a:pPr>
            <a:r>
              <a:rPr lang="en-US" dirty="0"/>
              <a:t>In this section, we see that Boolean functions are implemented in digital computer circuits called </a:t>
            </a:r>
            <a:r>
              <a:rPr lang="en-US" i="1" dirty="0"/>
              <a:t>gates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AU" b="1" dirty="0"/>
              <a:t>Logic gates </a:t>
            </a:r>
            <a:r>
              <a:rPr lang="en-AU" dirty="0"/>
              <a:t>perform basic logical functions and are the fundamental building blocks of digital integrated circuits.   </a:t>
            </a:r>
            <a:endParaRPr lang="en-US" i="1" dirty="0"/>
          </a:p>
          <a:p>
            <a:pPr>
              <a:defRPr/>
            </a:pPr>
            <a:r>
              <a:rPr lang="en-US" i="1" dirty="0"/>
              <a:t>A </a:t>
            </a:r>
            <a:r>
              <a:rPr lang="en-US" b="1" i="1" dirty="0"/>
              <a:t>gate</a:t>
            </a:r>
            <a:r>
              <a:rPr lang="en-US" i="1" dirty="0"/>
              <a:t> </a:t>
            </a:r>
            <a:r>
              <a:rPr lang="en-US" dirty="0"/>
              <a:t>is an electronic device that produces a result based on two or more input values.</a:t>
            </a:r>
            <a:r>
              <a:rPr lang="en-AU" dirty="0"/>
              <a:t> Most logic gates take an input of two binary values, and output a single value of a 1 or 0.</a:t>
            </a:r>
            <a:endParaRPr lang="en-US" dirty="0"/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dirty="0"/>
              <a:t>In reality, gates consist of one to six transistors, but digital designers think of them as a single unit.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dirty="0"/>
              <a:t>Integrated circuits contain collections of gates suited to a particular purpose.</a:t>
            </a:r>
          </a:p>
        </p:txBody>
      </p:sp>
      <p:sp>
        <p:nvSpPr>
          <p:cNvPr id="5124" name="Rectangle 5"/>
          <p:cNvSpPr>
            <a:spLocks noGrp="1" noChangeArrowheads="1"/>
          </p:cNvSpPr>
          <p:nvPr>
            <p:ph type="title"/>
          </p:nvPr>
        </p:nvSpPr>
        <p:spPr>
          <a:xfrm>
            <a:off x="2590800" y="404813"/>
            <a:ext cx="4114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Logic Gates</a:t>
            </a:r>
          </a:p>
        </p:txBody>
      </p:sp>
    </p:spTree>
    <p:extLst>
      <p:ext uri="{BB962C8B-B14F-4D97-AF65-F5344CB8AC3E}">
        <p14:creationId xmlns:p14="http://schemas.microsoft.com/office/powerpoint/2010/main" val="5731083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  <a:endParaRPr lang="en-AU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19200"/>
            <a:ext cx="7696200" cy="487680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AU" b="1" u="sng" dirty="0"/>
              <a:t>Example(7)</a:t>
            </a:r>
            <a:r>
              <a:rPr lang="en-AU" b="1" dirty="0"/>
              <a:t>: </a:t>
            </a:r>
            <a:r>
              <a:rPr lang="en-AU" dirty="0"/>
              <a:t>Use any method to prove the following either True for False.</a:t>
            </a:r>
          </a:p>
          <a:p>
            <a:pPr marL="0" indent="0">
              <a:buFontTx/>
              <a:buNone/>
              <a:defRPr/>
            </a:pPr>
            <a:r>
              <a:rPr lang="en-AU" i="1" dirty="0"/>
              <a:t>	</a:t>
            </a:r>
            <a:r>
              <a:rPr lang="en-AU" b="1" i="1" dirty="0" err="1"/>
              <a:t>yz</a:t>
            </a:r>
            <a:r>
              <a:rPr lang="en-AU" b="1" i="1" dirty="0"/>
              <a:t> + xyz' + x' y' z = </a:t>
            </a:r>
            <a:r>
              <a:rPr lang="en-AU" b="1" i="1" dirty="0" err="1"/>
              <a:t>xy</a:t>
            </a:r>
            <a:r>
              <a:rPr lang="en-AU" b="1" i="1" dirty="0"/>
              <a:t> + x' z</a:t>
            </a:r>
          </a:p>
          <a:p>
            <a:pPr marL="0" indent="0">
              <a:buFontTx/>
              <a:buNone/>
              <a:defRPr/>
            </a:pPr>
            <a:endParaRPr lang="en-AU" b="1" dirty="0"/>
          </a:p>
          <a:p>
            <a:pPr marL="800100" lvl="2" indent="0">
              <a:buFontTx/>
              <a:buNone/>
              <a:defRPr/>
            </a:pPr>
            <a:r>
              <a:rPr lang="en-AU" i="1" dirty="0" err="1"/>
              <a:t>yz</a:t>
            </a:r>
            <a:r>
              <a:rPr lang="en-AU" i="1" dirty="0"/>
              <a:t> + xyz' + x' y' z = </a:t>
            </a:r>
            <a:r>
              <a:rPr lang="en-AU" b="1" i="1" dirty="0">
                <a:solidFill>
                  <a:srgbClr val="0070C0"/>
                </a:solidFill>
              </a:rPr>
              <a:t>(x + x’) </a:t>
            </a:r>
            <a:r>
              <a:rPr lang="en-AU" i="1" dirty="0" err="1"/>
              <a:t>yz</a:t>
            </a:r>
            <a:r>
              <a:rPr lang="en-AU" i="1" dirty="0"/>
              <a:t> + xyz’ + </a:t>
            </a:r>
            <a:r>
              <a:rPr lang="en-AU" i="1" dirty="0" err="1"/>
              <a:t>x’y’z</a:t>
            </a:r>
            <a:endParaRPr lang="en-AU" i="1" dirty="0"/>
          </a:p>
          <a:p>
            <a:pPr marL="800100" lvl="2" indent="0">
              <a:buFontTx/>
              <a:buNone/>
              <a:defRPr/>
            </a:pPr>
            <a:r>
              <a:rPr lang="en-AU" i="1" dirty="0"/>
              <a:t>			= </a:t>
            </a:r>
            <a:r>
              <a:rPr lang="en-AU" b="1" i="1" dirty="0">
                <a:solidFill>
                  <a:srgbClr val="FF3399"/>
                </a:solidFill>
              </a:rPr>
              <a:t>xyz</a:t>
            </a:r>
            <a:r>
              <a:rPr lang="en-AU" i="1" dirty="0"/>
              <a:t> + </a:t>
            </a:r>
            <a:r>
              <a:rPr lang="en-AU" b="1" i="1" dirty="0" err="1">
                <a:solidFill>
                  <a:srgbClr val="0070C0"/>
                </a:solidFill>
              </a:rPr>
              <a:t>x’yz</a:t>
            </a:r>
            <a:r>
              <a:rPr lang="en-AU" i="1" dirty="0"/>
              <a:t> + </a:t>
            </a:r>
            <a:r>
              <a:rPr lang="en-AU" b="1" i="1" dirty="0">
                <a:solidFill>
                  <a:srgbClr val="FF3399"/>
                </a:solidFill>
              </a:rPr>
              <a:t>xyz’ </a:t>
            </a:r>
            <a:r>
              <a:rPr lang="en-AU" i="1" dirty="0"/>
              <a:t>+ </a:t>
            </a:r>
            <a:r>
              <a:rPr lang="en-AU" b="1" i="1" dirty="0" err="1">
                <a:solidFill>
                  <a:srgbClr val="0070C0"/>
                </a:solidFill>
              </a:rPr>
              <a:t>x’y’z</a:t>
            </a:r>
            <a:endParaRPr lang="en-AU" b="1" i="1" dirty="0">
              <a:solidFill>
                <a:srgbClr val="0070C0"/>
              </a:solidFill>
            </a:endParaRPr>
          </a:p>
          <a:p>
            <a:pPr marL="800100" lvl="2" indent="0">
              <a:buFontTx/>
              <a:buNone/>
              <a:defRPr/>
            </a:pPr>
            <a:r>
              <a:rPr lang="en-AU" i="1" dirty="0"/>
              <a:t>			= (</a:t>
            </a:r>
            <a:r>
              <a:rPr lang="en-AU" b="1" i="1" dirty="0">
                <a:solidFill>
                  <a:srgbClr val="FF3399"/>
                </a:solidFill>
              </a:rPr>
              <a:t>xy</a:t>
            </a:r>
            <a:r>
              <a:rPr lang="en-AU" i="1" dirty="0"/>
              <a:t>z + </a:t>
            </a:r>
            <a:r>
              <a:rPr lang="en-AU" b="1" i="1" dirty="0">
                <a:solidFill>
                  <a:srgbClr val="FF3399"/>
                </a:solidFill>
              </a:rPr>
              <a:t>xy</a:t>
            </a:r>
            <a:r>
              <a:rPr lang="en-AU" i="1" dirty="0"/>
              <a:t>z’) + (</a:t>
            </a:r>
            <a:r>
              <a:rPr lang="en-AU" b="1" i="1" dirty="0" err="1">
                <a:solidFill>
                  <a:srgbClr val="0070C0"/>
                </a:solidFill>
              </a:rPr>
              <a:t>x’</a:t>
            </a:r>
            <a:r>
              <a:rPr lang="en-AU" i="1" dirty="0" err="1"/>
              <a:t>y</a:t>
            </a:r>
            <a:r>
              <a:rPr lang="en-AU" b="1" i="1" dirty="0" err="1">
                <a:solidFill>
                  <a:srgbClr val="0070C0"/>
                </a:solidFill>
              </a:rPr>
              <a:t>z</a:t>
            </a:r>
            <a:r>
              <a:rPr lang="en-AU" i="1" dirty="0"/>
              <a:t> + </a:t>
            </a:r>
            <a:r>
              <a:rPr lang="en-AU" b="1" i="1" dirty="0" err="1">
                <a:solidFill>
                  <a:srgbClr val="0070C0"/>
                </a:solidFill>
              </a:rPr>
              <a:t>x’</a:t>
            </a:r>
            <a:r>
              <a:rPr lang="en-AU" i="1" dirty="0" err="1"/>
              <a:t>y’</a:t>
            </a:r>
            <a:r>
              <a:rPr lang="en-AU" b="1" i="1" dirty="0" err="1">
                <a:solidFill>
                  <a:srgbClr val="0070C0"/>
                </a:solidFill>
              </a:rPr>
              <a:t>z</a:t>
            </a:r>
            <a:r>
              <a:rPr lang="en-AU" i="1" dirty="0"/>
              <a:t>)</a:t>
            </a:r>
          </a:p>
          <a:p>
            <a:pPr marL="800100" lvl="2" indent="0">
              <a:buFontTx/>
              <a:buNone/>
              <a:defRPr/>
            </a:pPr>
            <a:r>
              <a:rPr lang="en-AU" i="1" dirty="0"/>
              <a:t>			= </a:t>
            </a:r>
            <a:r>
              <a:rPr lang="en-AU" i="1" dirty="0" err="1"/>
              <a:t>xy</a:t>
            </a:r>
            <a:r>
              <a:rPr lang="en-AU" i="1" dirty="0"/>
              <a:t> </a:t>
            </a:r>
            <a:r>
              <a:rPr lang="en-AU" b="1" i="1" dirty="0">
                <a:solidFill>
                  <a:srgbClr val="0070C0"/>
                </a:solidFill>
              </a:rPr>
              <a:t>(z + z’) </a:t>
            </a:r>
            <a:r>
              <a:rPr lang="en-AU" i="1" dirty="0"/>
              <a:t>+ </a:t>
            </a:r>
            <a:r>
              <a:rPr lang="en-AU" i="1" dirty="0" err="1"/>
              <a:t>x’z</a:t>
            </a:r>
            <a:r>
              <a:rPr lang="en-AU" i="1" dirty="0"/>
              <a:t> </a:t>
            </a:r>
            <a:r>
              <a:rPr lang="en-AU" b="1" i="1" dirty="0">
                <a:solidFill>
                  <a:srgbClr val="0070C0"/>
                </a:solidFill>
              </a:rPr>
              <a:t>(y + y’)</a:t>
            </a:r>
          </a:p>
          <a:p>
            <a:pPr marL="800100" lvl="2" indent="0">
              <a:buFontTx/>
              <a:buNone/>
              <a:defRPr/>
            </a:pPr>
            <a:r>
              <a:rPr lang="en-AU" i="1" dirty="0"/>
              <a:t>			= </a:t>
            </a:r>
            <a:r>
              <a:rPr lang="en-AU" i="1" dirty="0" err="1"/>
              <a:t>xy</a:t>
            </a:r>
            <a:r>
              <a:rPr lang="en-AU" i="1" dirty="0"/>
              <a:t> + </a:t>
            </a:r>
            <a:r>
              <a:rPr lang="en-AU" i="1" dirty="0" err="1"/>
              <a:t>x’z</a:t>
            </a:r>
            <a:endParaRPr lang="en-AU" dirty="0"/>
          </a:p>
          <a:p>
            <a:pPr>
              <a:defRPr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330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  <a:endParaRPr lang="en-AU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495300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AU" b="1" dirty="0"/>
              <a:t>Q2: </a:t>
            </a:r>
            <a:r>
              <a:rPr lang="en-AU" dirty="0"/>
              <a:t>Using the basic identities of Boolean algebra, show that:</a:t>
            </a:r>
          </a:p>
          <a:p>
            <a:pPr marL="0" indent="0">
              <a:buFontTx/>
              <a:buNone/>
              <a:defRPr/>
            </a:pPr>
            <a:r>
              <a:rPr lang="en-AU" i="1" dirty="0"/>
              <a:t>	</a:t>
            </a:r>
            <a:r>
              <a:rPr lang="pl-PL" b="1" i="1" dirty="0"/>
              <a:t>xy + x'z + yz = xy + x' z</a:t>
            </a:r>
            <a:endParaRPr lang="en-AU" b="1" i="1" dirty="0"/>
          </a:p>
          <a:p>
            <a:pPr marL="0" indent="0">
              <a:buFontTx/>
              <a:buNone/>
              <a:defRPr/>
            </a:pPr>
            <a:endParaRPr lang="en-AU" b="1" i="1" dirty="0"/>
          </a:p>
          <a:p>
            <a:pPr marL="800100" lvl="2" indent="0">
              <a:buFontTx/>
              <a:buNone/>
              <a:defRPr/>
            </a:pPr>
            <a:r>
              <a:rPr lang="en-AU" i="1" dirty="0"/>
              <a:t> </a:t>
            </a:r>
            <a:endParaRPr lang="en-AU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38200" y="2971800"/>
            <a:ext cx="64008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AU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3457575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92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n-US" altLang="en-US" sz="3600" b="1" dirty="0"/>
              <a:t>Boolean Algebra  </a:t>
            </a:r>
            <a:endParaRPr lang="en-AU" altLang="en-US" sz="3600" b="1" dirty="0"/>
          </a:p>
        </p:txBody>
      </p:sp>
      <p:sp>
        <p:nvSpPr>
          <p:cNvPr id="39939" name="Text Placeholder 5"/>
          <p:cNvSpPr>
            <a:spLocks noGrp="1"/>
          </p:cNvSpPr>
          <p:nvPr>
            <p:ph type="body" idx="1"/>
          </p:nvPr>
        </p:nvSpPr>
        <p:spPr>
          <a:xfrm>
            <a:off x="152400" y="1535113"/>
            <a:ext cx="4040188" cy="639762"/>
          </a:xfrm>
        </p:spPr>
        <p:txBody>
          <a:bodyPr/>
          <a:lstStyle/>
          <a:p>
            <a:r>
              <a:rPr lang="en-AU" altLang="en-US" sz="2000"/>
              <a:t>Q3:</a:t>
            </a:r>
          </a:p>
        </p:txBody>
      </p:sp>
      <p:pic>
        <p:nvPicPr>
          <p:cNvPr id="3994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80999" y="2286000"/>
            <a:ext cx="4123765" cy="1524000"/>
          </a:xfrm>
          <a:noFill/>
        </p:spPr>
      </p:pic>
      <p:sp>
        <p:nvSpPr>
          <p:cNvPr id="39941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altLang="en-US" sz="2000" dirty="0"/>
              <a:t>  </a:t>
            </a:r>
          </a:p>
        </p:txBody>
      </p:sp>
      <p:sp>
        <p:nvSpPr>
          <p:cNvPr id="39943" name="Content Placeholder 1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270375" cy="3951288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AU" altLang="en-US" sz="2000" b="1" dirty="0">
                <a:solidFill>
                  <a:srgbClr val="0070C0"/>
                </a:solidFill>
              </a:rPr>
              <a:t> </a:t>
            </a:r>
            <a:endParaRPr lang="en-AU" altLang="en-US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2514600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05031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3287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40963" name="Text Placeholder 4"/>
          <p:cNvSpPr>
            <a:spLocks noGrp="1"/>
          </p:cNvSpPr>
          <p:nvPr>
            <p:ph type="body" idx="1"/>
          </p:nvPr>
        </p:nvSpPr>
        <p:spPr>
          <a:xfrm>
            <a:off x="381000" y="1371600"/>
            <a:ext cx="2667000" cy="639763"/>
          </a:xfrm>
        </p:spPr>
        <p:txBody>
          <a:bodyPr/>
          <a:lstStyle/>
          <a:p>
            <a:r>
              <a:rPr lang="en-AU" altLang="en-US" sz="2000"/>
              <a:t>Q4:</a:t>
            </a:r>
          </a:p>
        </p:txBody>
      </p:sp>
      <p:sp>
        <p:nvSpPr>
          <p:cNvPr id="40964" name="Content Placeholder 2"/>
          <p:cNvSpPr>
            <a:spLocks noGrp="1"/>
          </p:cNvSpPr>
          <p:nvPr>
            <p:ph sz="half" idx="2"/>
          </p:nvPr>
        </p:nvSpPr>
        <p:spPr>
          <a:xfrm>
            <a:off x="533400" y="2057400"/>
            <a:ext cx="4724400" cy="3875088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 dirty="0"/>
              <a:t>	</a:t>
            </a:r>
            <a:r>
              <a:rPr lang="en-AU" altLang="en-US" sz="2000" b="1" dirty="0"/>
              <a:t>Simplify the following functional expressions using Boolean algebra and its identities. List the identity used at each step.</a:t>
            </a:r>
          </a:p>
          <a:p>
            <a:pPr>
              <a:buFontTx/>
              <a:buNone/>
            </a:pPr>
            <a:r>
              <a:rPr lang="en-AU" altLang="en-US" sz="2000" b="1" dirty="0"/>
              <a:t>	(</a:t>
            </a:r>
            <a:r>
              <a:rPr lang="en-AU" altLang="en-US" sz="2000" b="1" dirty="0" err="1"/>
              <a:t>xy</a:t>
            </a:r>
            <a:r>
              <a:rPr lang="en-AU" altLang="en-US" sz="2000" b="1" i="1" dirty="0"/>
              <a:t>‘ + </a:t>
            </a:r>
            <a:r>
              <a:rPr lang="en-AU" altLang="en-US" sz="2000" b="1" i="1" dirty="0" err="1"/>
              <a:t>x‘z</a:t>
            </a:r>
            <a:r>
              <a:rPr lang="en-AU" altLang="en-US" sz="2000" b="1" i="1" dirty="0"/>
              <a:t>)(</a:t>
            </a:r>
            <a:r>
              <a:rPr lang="en-AU" altLang="en-US" sz="2000" b="1" i="1" dirty="0" err="1"/>
              <a:t>wx</a:t>
            </a:r>
            <a:r>
              <a:rPr lang="en-AU" altLang="en-US" sz="2000" b="1" i="1" dirty="0"/>
              <a:t>‘ + </a:t>
            </a:r>
            <a:r>
              <a:rPr lang="en-AU" altLang="en-US" sz="2000" b="1" i="1" dirty="0" err="1"/>
              <a:t>yz</a:t>
            </a:r>
            <a:r>
              <a:rPr lang="en-AU" altLang="en-US" sz="2000" b="1" i="1" dirty="0"/>
              <a:t>‘)</a:t>
            </a:r>
            <a:endParaRPr lang="en-AU" altLang="en-US" sz="2000" b="1" dirty="0"/>
          </a:p>
          <a:p>
            <a:pPr>
              <a:buFontTx/>
              <a:buNone/>
            </a:pPr>
            <a:endParaRPr lang="en-AU" altLang="en-US" sz="2000" dirty="0"/>
          </a:p>
        </p:txBody>
      </p:sp>
      <p:sp>
        <p:nvSpPr>
          <p:cNvPr id="40965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2819400" y="1371600"/>
            <a:ext cx="3733800" cy="639763"/>
          </a:xfrm>
        </p:spPr>
        <p:txBody>
          <a:bodyPr/>
          <a:lstStyle/>
          <a:p>
            <a:r>
              <a:rPr lang="en-AU" altLang="en-US" sz="2000" dirty="0"/>
              <a:t>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4"/>
          </p:nvPr>
        </p:nvSpPr>
        <p:spPr>
          <a:xfrm>
            <a:off x="2819400" y="2174875"/>
            <a:ext cx="6477000" cy="3951288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altLang="en-US" sz="2000" dirty="0"/>
              <a:t> </a:t>
            </a:r>
            <a:endParaRPr lang="en-AU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2362200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6793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3"/>
          </a:xfrm>
        </p:spPr>
        <p:txBody>
          <a:bodyPr>
            <a:no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41987" name="Text Placeholder 4"/>
          <p:cNvSpPr>
            <a:spLocks noGrp="1"/>
          </p:cNvSpPr>
          <p:nvPr>
            <p:ph type="body" idx="1"/>
          </p:nvPr>
        </p:nvSpPr>
        <p:spPr>
          <a:xfrm>
            <a:off x="228600" y="1371600"/>
            <a:ext cx="2590800" cy="639763"/>
          </a:xfrm>
        </p:spPr>
        <p:txBody>
          <a:bodyPr/>
          <a:lstStyle/>
          <a:p>
            <a:r>
              <a:rPr lang="en-AU" altLang="en-US" sz="2000"/>
              <a:t>Q5:</a:t>
            </a:r>
          </a:p>
        </p:txBody>
      </p:sp>
      <p:sp>
        <p:nvSpPr>
          <p:cNvPr id="41988" name="Content Placeholder 2"/>
          <p:cNvSpPr>
            <a:spLocks noGrp="1"/>
          </p:cNvSpPr>
          <p:nvPr>
            <p:ph sz="half" idx="2"/>
          </p:nvPr>
        </p:nvSpPr>
        <p:spPr>
          <a:xfrm>
            <a:off x="228600" y="2174875"/>
            <a:ext cx="3429000" cy="3951288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 b="1" dirty="0"/>
              <a:t>	Using The basic identities of Boolean algebra, show that: </a:t>
            </a:r>
          </a:p>
          <a:p>
            <a:pPr>
              <a:buFontTx/>
              <a:buNone/>
            </a:pPr>
            <a:r>
              <a:rPr lang="en-AU" altLang="en-US" sz="2000" b="1" dirty="0"/>
              <a:t>	</a:t>
            </a:r>
            <a:r>
              <a:rPr lang="en-AU" altLang="en-US" sz="2000" b="1" dirty="0" err="1"/>
              <a:t>xz</a:t>
            </a:r>
            <a:r>
              <a:rPr lang="en-AU" altLang="en-US" sz="2000" b="1" dirty="0"/>
              <a:t> = (x + y)(x + y’)(x’ + z)</a:t>
            </a:r>
          </a:p>
        </p:txBody>
      </p:sp>
      <p:sp>
        <p:nvSpPr>
          <p:cNvPr id="41989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3581400" y="1295400"/>
            <a:ext cx="4800600" cy="639763"/>
          </a:xfrm>
        </p:spPr>
        <p:txBody>
          <a:bodyPr/>
          <a:lstStyle/>
          <a:p>
            <a:r>
              <a:rPr lang="en-AU" altLang="en-US" sz="2000" dirty="0"/>
              <a:t>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4"/>
          </p:nvPr>
        </p:nvSpPr>
        <p:spPr>
          <a:xfrm>
            <a:off x="3200400" y="1935163"/>
            <a:ext cx="6096000" cy="4770437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altLang="en-US" sz="2000" b="1" dirty="0"/>
              <a:t> </a:t>
            </a:r>
            <a:endParaRPr lang="en-AU" altLang="en-US" sz="2000" dirty="0"/>
          </a:p>
          <a:p>
            <a:pPr marL="0" indent="0">
              <a:buFontTx/>
              <a:buNone/>
              <a:defRPr/>
            </a:pPr>
            <a:endParaRPr lang="en-AU" altLang="en-US" sz="2000" b="1" dirty="0"/>
          </a:p>
          <a:p>
            <a:pPr marL="0" indent="0">
              <a:buFontTx/>
              <a:buNone/>
              <a:defRPr/>
            </a:pPr>
            <a:endParaRPr lang="en-AU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2057400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5083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79474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4301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en-US" sz="2000"/>
              <a:t>Q6:</a:t>
            </a:r>
          </a:p>
        </p:txBody>
      </p:sp>
      <p:sp>
        <p:nvSpPr>
          <p:cNvPr id="43012" name="Content Placeholder 3"/>
          <p:cNvSpPr>
            <a:spLocks noGrp="1"/>
          </p:cNvSpPr>
          <p:nvPr>
            <p:ph sz="half" idx="2"/>
          </p:nvPr>
        </p:nvSpPr>
        <p:spPr>
          <a:xfrm>
            <a:off x="228600" y="2174875"/>
            <a:ext cx="4876800" cy="2930525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 dirty="0"/>
              <a:t>	</a:t>
            </a:r>
            <a:r>
              <a:rPr lang="en-AU" altLang="en-US" sz="2000" b="1" dirty="0"/>
              <a:t>Simplify the following functional expressions using Boolean algebra and its identities. List the identity used at each step.</a:t>
            </a:r>
          </a:p>
          <a:p>
            <a:pPr>
              <a:buFontTx/>
              <a:buNone/>
            </a:pPr>
            <a:r>
              <a:rPr lang="en-AU" altLang="en-US" sz="2000" b="1" dirty="0"/>
              <a:t> </a:t>
            </a:r>
          </a:p>
          <a:p>
            <a:pPr>
              <a:buFontTx/>
              <a:buNone/>
            </a:pPr>
            <a:r>
              <a:rPr lang="en-AU" altLang="en-US" sz="2000" b="1" i="1" dirty="0"/>
              <a:t>	a)  </a:t>
            </a:r>
            <a:r>
              <a:rPr lang="en-AU" altLang="en-US" sz="2000" b="1" i="1" dirty="0" err="1"/>
              <a:t>x'yz</a:t>
            </a:r>
            <a:r>
              <a:rPr lang="en-AU" altLang="en-US" sz="2000" b="1" i="1" dirty="0"/>
              <a:t> + </a:t>
            </a:r>
            <a:r>
              <a:rPr lang="en-AU" altLang="en-US" sz="2000" b="1" i="1" dirty="0" err="1"/>
              <a:t>x'yz</a:t>
            </a:r>
            <a:r>
              <a:rPr lang="en-AU" altLang="en-US" sz="2000" b="1" i="1" dirty="0"/>
              <a:t>' + xyz + xyz' </a:t>
            </a:r>
          </a:p>
          <a:p>
            <a:pPr>
              <a:buFontTx/>
              <a:buNone/>
            </a:pPr>
            <a:endParaRPr lang="en-AU" altLang="en-US" sz="2000" b="1" i="1" dirty="0"/>
          </a:p>
          <a:p>
            <a:pPr>
              <a:buFontTx/>
              <a:buNone/>
            </a:pPr>
            <a:r>
              <a:rPr lang="en-AU" altLang="en-US" sz="2000" b="1" i="1" dirty="0"/>
              <a:t>	 b) </a:t>
            </a:r>
            <a:r>
              <a:rPr lang="en-AU" altLang="en-US" sz="2000" b="1" i="1" dirty="0" err="1"/>
              <a:t>w'x'y'z</a:t>
            </a:r>
            <a:r>
              <a:rPr lang="en-AU" altLang="en-US" sz="2000" b="1" i="1" dirty="0"/>
              <a:t>' + </a:t>
            </a:r>
            <a:r>
              <a:rPr lang="en-AU" altLang="en-US" sz="2000" b="1" i="1" dirty="0" err="1"/>
              <a:t>w'xy'z</a:t>
            </a:r>
            <a:r>
              <a:rPr lang="en-AU" altLang="en-US" sz="2000" b="1" i="1" dirty="0"/>
              <a:t>' + </a:t>
            </a:r>
            <a:r>
              <a:rPr lang="en-AU" altLang="en-US" sz="2000" b="1" i="1" dirty="0" err="1"/>
              <a:t>xx'y'z</a:t>
            </a:r>
            <a:r>
              <a:rPr lang="en-AU" altLang="en-US" sz="2000" b="1" i="1" dirty="0"/>
              <a:t>'</a:t>
            </a:r>
            <a:endParaRPr lang="en-AU" altLang="en-US" sz="2000" b="1" dirty="0"/>
          </a:p>
          <a:p>
            <a:endParaRPr lang="en-AU" altLang="en-US" sz="2000" dirty="0"/>
          </a:p>
        </p:txBody>
      </p:sp>
      <p:sp>
        <p:nvSpPr>
          <p:cNvPr id="430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0000" y="1535113"/>
            <a:ext cx="4041775" cy="639762"/>
          </a:xfrm>
        </p:spPr>
        <p:txBody>
          <a:bodyPr/>
          <a:lstStyle/>
          <a:p>
            <a:r>
              <a:rPr lang="en-AU" altLang="en-US" sz="2000" dirty="0"/>
              <a:t>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4"/>
          </p:nvPr>
        </p:nvSpPr>
        <p:spPr>
          <a:xfrm>
            <a:off x="3810000" y="2174875"/>
            <a:ext cx="5334000" cy="3951288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altLang="en-US" sz="2000" b="1" i="1" dirty="0">
                <a:solidFill>
                  <a:srgbClr val="0070C0"/>
                </a:solidFill>
              </a:rPr>
              <a:t> </a:t>
            </a:r>
            <a:endParaRPr lang="en-AU" sz="2000" i="1" dirty="0"/>
          </a:p>
          <a:p>
            <a:pPr marL="0" indent="0">
              <a:buFontTx/>
              <a:buNone/>
              <a:defRPr/>
            </a:pPr>
            <a:endParaRPr lang="en-AU" sz="2000" i="1" dirty="0"/>
          </a:p>
          <a:p>
            <a:pPr marL="0" indent="0">
              <a:buFontTx/>
              <a:buNone/>
              <a:defRPr/>
            </a:pPr>
            <a:endParaRPr lang="en-AU" sz="2000" i="1" dirty="0"/>
          </a:p>
          <a:p>
            <a:pPr marL="0" indent="0">
              <a:buFontTx/>
              <a:buNone/>
              <a:defRPr/>
            </a:pPr>
            <a:endParaRPr lang="en-AU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2286000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2153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45059" name="Text Placeholder 4"/>
          <p:cNvSpPr>
            <a:spLocks noGrp="1"/>
          </p:cNvSpPr>
          <p:nvPr>
            <p:ph type="body" idx="1"/>
          </p:nvPr>
        </p:nvSpPr>
        <p:spPr>
          <a:xfrm>
            <a:off x="381000" y="1535113"/>
            <a:ext cx="2895600" cy="639762"/>
          </a:xfrm>
        </p:spPr>
        <p:txBody>
          <a:bodyPr/>
          <a:lstStyle/>
          <a:p>
            <a:r>
              <a:rPr lang="en-AU" altLang="en-US" sz="2000"/>
              <a:t>Q7:</a:t>
            </a:r>
          </a:p>
        </p:txBody>
      </p:sp>
      <p:sp>
        <p:nvSpPr>
          <p:cNvPr id="45060" name="Content Placeholder 2"/>
          <p:cNvSpPr>
            <a:spLocks noGrp="1"/>
          </p:cNvSpPr>
          <p:nvPr>
            <p:ph sz="half" idx="2"/>
          </p:nvPr>
        </p:nvSpPr>
        <p:spPr>
          <a:xfrm>
            <a:off x="533400" y="2174875"/>
            <a:ext cx="4419600" cy="3159125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 dirty="0"/>
              <a:t>	</a:t>
            </a:r>
            <a:r>
              <a:rPr lang="en-AU" altLang="en-US" sz="2000" b="1" dirty="0"/>
              <a:t>Simplify the following functional expressions using Boolean algebra and its identities. List the identity used at each step.</a:t>
            </a:r>
          </a:p>
          <a:p>
            <a:pPr>
              <a:buFontTx/>
              <a:buNone/>
            </a:pPr>
            <a:r>
              <a:rPr lang="en-AU" altLang="en-US" sz="2000" b="1" i="1" dirty="0"/>
              <a:t>	(</a:t>
            </a:r>
            <a:r>
              <a:rPr lang="en-AU" altLang="en-US" sz="2000" b="1" i="1" dirty="0" err="1"/>
              <a:t>ab</a:t>
            </a:r>
            <a:r>
              <a:rPr lang="en-AU" altLang="en-US" sz="2000" b="1" i="1" dirty="0"/>
              <a:t> + c + </a:t>
            </a:r>
            <a:r>
              <a:rPr lang="en-AU" altLang="en-US" sz="2000" b="1" i="1" dirty="0" err="1"/>
              <a:t>df</a:t>
            </a:r>
            <a:r>
              <a:rPr lang="en-AU" altLang="en-US" sz="2000" b="1" i="1" dirty="0"/>
              <a:t>)</a:t>
            </a:r>
            <a:r>
              <a:rPr lang="en-AU" altLang="en-US" sz="2000" b="1" i="1" dirty="0" err="1"/>
              <a:t>ef</a:t>
            </a:r>
            <a:endParaRPr lang="en-AU" altLang="en-US" sz="2000" b="1" i="1" dirty="0"/>
          </a:p>
        </p:txBody>
      </p:sp>
      <p:sp>
        <p:nvSpPr>
          <p:cNvPr id="45061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038600" y="1535113"/>
            <a:ext cx="4343400" cy="639762"/>
          </a:xfrm>
        </p:spPr>
        <p:txBody>
          <a:bodyPr/>
          <a:lstStyle/>
          <a:p>
            <a:r>
              <a:rPr lang="en-AU" altLang="en-US" sz="2000" dirty="0"/>
              <a:t> </a:t>
            </a: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160712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55468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3810000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/>
              <a:t>Through our exercises in simplifying Boolean expressions, we see that there are numerous ways of stating the same Boolean expression.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dirty="0"/>
              <a:t>These “synonymous” forms are </a:t>
            </a:r>
            <a:r>
              <a:rPr lang="en-US" i="1" dirty="0"/>
              <a:t>logically equivalent.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dirty="0"/>
              <a:t>Logically equivalent expressions have identical truth tables.</a:t>
            </a:r>
          </a:p>
          <a:p>
            <a:pPr>
              <a:defRPr/>
            </a:pPr>
            <a:r>
              <a:rPr lang="en-US" dirty="0"/>
              <a:t>In order to eliminate as much confusion as possible, designers express Boolean functions in </a:t>
            </a:r>
            <a:r>
              <a:rPr lang="en-US" i="1" dirty="0"/>
              <a:t>standardized</a:t>
            </a:r>
            <a:r>
              <a:rPr lang="en-US" dirty="0"/>
              <a:t> or </a:t>
            </a:r>
            <a:r>
              <a:rPr lang="en-US" i="1" dirty="0"/>
              <a:t>canonical </a:t>
            </a:r>
            <a:r>
              <a:rPr lang="en-US" dirty="0"/>
              <a:t>form.</a:t>
            </a:r>
          </a:p>
        </p:txBody>
      </p:sp>
      <p:sp>
        <p:nvSpPr>
          <p:cNvPr id="46084" name="Rectangle 7"/>
          <p:cNvSpPr>
            <a:spLocks noGrp="1" noChangeArrowheads="1"/>
          </p:cNvSpPr>
          <p:nvPr>
            <p:ph type="title"/>
          </p:nvPr>
        </p:nvSpPr>
        <p:spPr>
          <a:xfrm>
            <a:off x="2133600" y="595313"/>
            <a:ext cx="4876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</p:spTree>
    <p:extLst>
      <p:ext uri="{BB962C8B-B14F-4D97-AF65-F5344CB8AC3E}">
        <p14:creationId xmlns:p14="http://schemas.microsoft.com/office/powerpoint/2010/main" val="3709688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229600" cy="4495800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ct val="10000"/>
              </a:spcBef>
              <a:defRPr/>
            </a:pPr>
            <a:r>
              <a:rPr lang="en-US" dirty="0"/>
              <a:t>There are two canonical forms for Boolean expressions: </a:t>
            </a:r>
            <a:r>
              <a:rPr lang="en-US" b="1" i="1" dirty="0">
                <a:solidFill>
                  <a:srgbClr val="0070C0"/>
                </a:solidFill>
              </a:rPr>
              <a:t>sum-of-products</a:t>
            </a:r>
            <a:r>
              <a:rPr lang="en-US" dirty="0"/>
              <a:t> and </a:t>
            </a:r>
            <a:r>
              <a:rPr lang="en-US" b="1" i="1" dirty="0">
                <a:solidFill>
                  <a:srgbClr val="0070C0"/>
                </a:solidFill>
              </a:rPr>
              <a:t>product-of-sums</a:t>
            </a:r>
            <a:r>
              <a:rPr lang="en-US" i="1" dirty="0"/>
              <a:t>.</a:t>
            </a:r>
          </a:p>
          <a:p>
            <a:pPr lvl="1">
              <a:spcBef>
                <a:spcPct val="10000"/>
              </a:spcBef>
              <a:defRPr/>
            </a:pPr>
            <a:r>
              <a:rPr lang="en-US" dirty="0"/>
              <a:t>Recall the </a:t>
            </a:r>
            <a:r>
              <a:rPr lang="en-US" b="1" dirty="0">
                <a:solidFill>
                  <a:srgbClr val="0070C0"/>
                </a:solidFill>
              </a:rPr>
              <a:t>Boolean product </a:t>
            </a:r>
            <a:r>
              <a:rPr lang="en-US" dirty="0"/>
              <a:t>is the </a:t>
            </a:r>
            <a:r>
              <a:rPr lang="en-US" b="1" dirty="0"/>
              <a:t>AND</a:t>
            </a:r>
            <a:r>
              <a:rPr lang="en-US" dirty="0"/>
              <a:t> operation and the </a:t>
            </a:r>
            <a:r>
              <a:rPr lang="en-US" b="1" dirty="0">
                <a:solidFill>
                  <a:srgbClr val="0070C0"/>
                </a:solidFill>
              </a:rPr>
              <a:t>Boolean sum </a:t>
            </a:r>
            <a:r>
              <a:rPr lang="en-US" dirty="0"/>
              <a:t>is the </a:t>
            </a:r>
            <a:r>
              <a:rPr lang="en-US" b="1" dirty="0">
                <a:solidFill>
                  <a:srgbClr val="0070C0"/>
                </a:solidFill>
              </a:rPr>
              <a:t>OR</a:t>
            </a:r>
            <a:r>
              <a:rPr lang="en-US" dirty="0"/>
              <a:t> operation.</a:t>
            </a:r>
          </a:p>
          <a:p>
            <a:pPr marL="457200" lvl="1" indent="0">
              <a:spcBef>
                <a:spcPct val="10000"/>
              </a:spcBef>
              <a:buFontTx/>
              <a:buNone/>
              <a:defRPr/>
            </a:pPr>
            <a:endParaRPr lang="en-US" dirty="0"/>
          </a:p>
          <a:p>
            <a:pPr>
              <a:spcBef>
                <a:spcPct val="25000"/>
              </a:spcBef>
              <a:defRPr/>
            </a:pPr>
            <a:r>
              <a:rPr lang="en-US" dirty="0"/>
              <a:t>In the </a:t>
            </a:r>
            <a:r>
              <a:rPr lang="en-US" b="1" dirty="0">
                <a:solidFill>
                  <a:srgbClr val="0070C0"/>
                </a:solidFill>
              </a:rPr>
              <a:t>sum-of-products form</a:t>
            </a:r>
            <a:r>
              <a:rPr lang="en-US" dirty="0"/>
              <a:t>, </a:t>
            </a:r>
            <a:r>
              <a:rPr lang="en-US" dirty="0" err="1"/>
              <a:t>ANDed</a:t>
            </a:r>
            <a:r>
              <a:rPr lang="en-US" dirty="0"/>
              <a:t> variables are </a:t>
            </a:r>
            <a:r>
              <a:rPr lang="en-US" dirty="0" err="1"/>
              <a:t>ORed</a:t>
            </a:r>
            <a:r>
              <a:rPr lang="en-US" dirty="0"/>
              <a:t> together.</a:t>
            </a:r>
          </a:p>
          <a:p>
            <a:pPr lvl="1">
              <a:spcBef>
                <a:spcPct val="10000"/>
              </a:spcBef>
              <a:defRPr/>
            </a:pPr>
            <a:r>
              <a:rPr lang="en-US" dirty="0"/>
              <a:t>For example:</a:t>
            </a:r>
          </a:p>
          <a:p>
            <a:pPr>
              <a:spcBef>
                <a:spcPct val="40000"/>
              </a:spcBef>
              <a:defRPr/>
            </a:pPr>
            <a:endParaRPr lang="en-US" dirty="0"/>
          </a:p>
          <a:p>
            <a:pPr>
              <a:spcBef>
                <a:spcPct val="40000"/>
              </a:spcBef>
              <a:defRPr/>
            </a:pPr>
            <a:r>
              <a:rPr lang="en-US" dirty="0"/>
              <a:t>In the </a:t>
            </a:r>
            <a:r>
              <a:rPr lang="en-US" b="1" dirty="0">
                <a:solidFill>
                  <a:srgbClr val="0070C0"/>
                </a:solidFill>
              </a:rPr>
              <a:t>product-of-sums form</a:t>
            </a:r>
            <a:r>
              <a:rPr lang="en-US" dirty="0"/>
              <a:t>, </a:t>
            </a:r>
            <a:r>
              <a:rPr lang="en-US" dirty="0" err="1"/>
              <a:t>ORed</a:t>
            </a:r>
            <a:r>
              <a:rPr lang="en-US" dirty="0"/>
              <a:t> variables are </a:t>
            </a:r>
            <a:r>
              <a:rPr lang="en-US" dirty="0" err="1"/>
              <a:t>ANDed</a:t>
            </a:r>
            <a:r>
              <a:rPr lang="en-US" dirty="0"/>
              <a:t> together:</a:t>
            </a:r>
          </a:p>
          <a:p>
            <a:pPr lvl="1">
              <a:spcBef>
                <a:spcPct val="10000"/>
              </a:spcBef>
              <a:defRPr/>
            </a:pPr>
            <a:r>
              <a:rPr lang="en-US" dirty="0"/>
              <a:t>For example:</a:t>
            </a:r>
          </a:p>
        </p:txBody>
      </p:sp>
      <p:sp>
        <p:nvSpPr>
          <p:cNvPr id="47108" name="Rectangle 8"/>
          <p:cNvSpPr>
            <a:spLocks noGrp="1" noChangeArrowheads="1"/>
          </p:cNvSpPr>
          <p:nvPr>
            <p:ph type="title"/>
          </p:nvPr>
        </p:nvSpPr>
        <p:spPr>
          <a:xfrm>
            <a:off x="2133600" y="304800"/>
            <a:ext cx="4876800" cy="547688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  <p:pic>
        <p:nvPicPr>
          <p:cNvPr id="47109" name="Picture 9" descr="19-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4038600"/>
            <a:ext cx="418782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0" name="Picture 10" descr="19-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62175" y="5872162"/>
            <a:ext cx="445452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2275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9658"/>
            <a:ext cx="8305800" cy="762000"/>
          </a:xfrm>
        </p:spPr>
        <p:txBody>
          <a:bodyPr>
            <a:noAutofit/>
          </a:bodyPr>
          <a:lstStyle/>
          <a:p>
            <a:r>
              <a:rPr lang="en-US" altLang="en-US" sz="3600" b="1" dirty="0"/>
              <a:t>Boolean Algebra - Sum-of-Products Form </a:t>
            </a:r>
            <a:endParaRPr lang="en-AU" alt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64820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AU" dirty="0"/>
              <a:t>	</a:t>
            </a:r>
            <a:r>
              <a:rPr lang="en-AU" b="1" dirty="0"/>
              <a:t>Q9: </a:t>
            </a:r>
            <a:r>
              <a:rPr lang="en-AU" dirty="0"/>
              <a:t>The truth table for a Boolean expression is shown below. Write the Boolean expression in sum-of-products form.</a:t>
            </a:r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3322108"/>
            <a:ext cx="2057400" cy="193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4290483"/>
            <a:ext cx="1866900" cy="1681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762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71600"/>
            <a:ext cx="8839200" cy="40386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  <a:defRPr/>
            </a:pPr>
            <a:r>
              <a:rPr lang="en-AU" dirty="0"/>
              <a:t>There are seven different types of logic gates, which are outlined below:</a:t>
            </a:r>
          </a:p>
          <a:p>
            <a:pPr marL="0" indent="0">
              <a:buNone/>
              <a:defRPr/>
            </a:pPr>
            <a:endParaRPr lang="en-AU" dirty="0"/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AND</a:t>
            </a:r>
            <a:r>
              <a:rPr lang="en-AU" dirty="0"/>
              <a:t> - True if A </a:t>
            </a:r>
            <a:r>
              <a:rPr lang="en-AU" i="1" dirty="0"/>
              <a:t>and</a:t>
            </a:r>
            <a:r>
              <a:rPr lang="en-AU" dirty="0"/>
              <a:t> B are both True</a:t>
            </a:r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OR</a:t>
            </a:r>
            <a:r>
              <a:rPr lang="en-AU" dirty="0"/>
              <a:t> - True if </a:t>
            </a:r>
            <a:r>
              <a:rPr lang="en-AU" i="1" dirty="0"/>
              <a:t>either</a:t>
            </a:r>
            <a:r>
              <a:rPr lang="en-AU" dirty="0"/>
              <a:t> A </a:t>
            </a:r>
            <a:r>
              <a:rPr lang="en-AU" i="1" dirty="0"/>
              <a:t>or</a:t>
            </a:r>
            <a:r>
              <a:rPr lang="en-AU" dirty="0"/>
              <a:t> B are True</a:t>
            </a:r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NOT</a:t>
            </a:r>
            <a:r>
              <a:rPr lang="en-AU" dirty="0"/>
              <a:t> - Inverts value: True if input is False; False if input is True</a:t>
            </a:r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XOR</a:t>
            </a:r>
            <a:r>
              <a:rPr lang="en-AU" dirty="0"/>
              <a:t> - True if </a:t>
            </a:r>
            <a:r>
              <a:rPr lang="en-AU" i="1" dirty="0"/>
              <a:t>either</a:t>
            </a:r>
            <a:r>
              <a:rPr lang="en-AU" dirty="0"/>
              <a:t> A </a:t>
            </a:r>
            <a:r>
              <a:rPr lang="en-AU" i="1" dirty="0"/>
              <a:t>or</a:t>
            </a:r>
            <a:r>
              <a:rPr lang="en-AU" dirty="0"/>
              <a:t> B are True, but False if </a:t>
            </a:r>
            <a:r>
              <a:rPr lang="en-AU" i="1" dirty="0"/>
              <a:t>both</a:t>
            </a:r>
            <a:r>
              <a:rPr lang="en-AU" dirty="0"/>
              <a:t> are True or False</a:t>
            </a:r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NAND</a:t>
            </a:r>
            <a:r>
              <a:rPr lang="en-AU" dirty="0"/>
              <a:t> - AND followed by NOT: False only if A and B are both True</a:t>
            </a:r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NOR</a:t>
            </a:r>
            <a:r>
              <a:rPr lang="en-AU" dirty="0"/>
              <a:t> - OR followed by NOT: True only if A and B are both False</a:t>
            </a:r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XNOR</a:t>
            </a:r>
            <a:r>
              <a:rPr lang="en-AU" dirty="0"/>
              <a:t> - XOR followed by NOT: True if A and B are both True or both False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148" name="Rectangle 5"/>
          <p:cNvSpPr>
            <a:spLocks noGrp="1" noChangeArrowheads="1"/>
          </p:cNvSpPr>
          <p:nvPr>
            <p:ph type="title"/>
          </p:nvPr>
        </p:nvSpPr>
        <p:spPr>
          <a:xfrm>
            <a:off x="2514600" y="304800"/>
            <a:ext cx="4114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Logic Gates</a:t>
            </a:r>
          </a:p>
        </p:txBody>
      </p:sp>
    </p:spTree>
    <p:extLst>
      <p:ext uri="{BB962C8B-B14F-4D97-AF65-F5344CB8AC3E}">
        <p14:creationId xmlns:p14="http://schemas.microsoft.com/office/powerpoint/2010/main" val="14898089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Combinational Circuits </a:t>
            </a:r>
            <a:endParaRPr lang="en-AU" alt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534400" cy="49530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b="1" u="sng" dirty="0"/>
              <a:t>Example(9): </a:t>
            </a:r>
            <a:r>
              <a:rPr lang="en-AU" dirty="0"/>
              <a:t>Given the function: F</a:t>
            </a:r>
            <a:r>
              <a:rPr lang="en-AU" i="1" dirty="0"/>
              <a:t>(</a:t>
            </a:r>
            <a:r>
              <a:rPr lang="en-AU" i="1" dirty="0" err="1"/>
              <a:t>x,y,z</a:t>
            </a:r>
            <a:r>
              <a:rPr lang="en-AU" i="1" dirty="0"/>
              <a:t>)= </a:t>
            </a:r>
            <a:r>
              <a:rPr lang="en-AU" i="1" dirty="0" err="1"/>
              <a:t>xy'z</a:t>
            </a:r>
            <a:r>
              <a:rPr lang="en-AU" i="1" dirty="0"/>
              <a:t> + </a:t>
            </a:r>
            <a:r>
              <a:rPr lang="en-AU" i="1" dirty="0" err="1"/>
              <a:t>x'y'z</a:t>
            </a:r>
            <a:r>
              <a:rPr lang="en-AU" i="1" dirty="0"/>
              <a:t> + xyz</a:t>
            </a:r>
            <a:endParaRPr lang="en-AU" dirty="0"/>
          </a:p>
          <a:p>
            <a:pPr marL="0" indent="0">
              <a:buFontTx/>
              <a:buNone/>
              <a:defRPr/>
            </a:pPr>
            <a:r>
              <a:rPr lang="en-AU" b="1" dirty="0"/>
              <a:t> a.</a:t>
            </a:r>
            <a:r>
              <a:rPr lang="en-AU" dirty="0"/>
              <a:t> List the truth table for F.</a:t>
            </a:r>
          </a:p>
          <a:p>
            <a:pPr marL="0" indent="0">
              <a:buFontTx/>
              <a:buNone/>
              <a:defRPr/>
            </a:pPr>
            <a:r>
              <a:rPr lang="en-AU" dirty="0"/>
              <a:t>    </a:t>
            </a:r>
          </a:p>
          <a:p>
            <a:pPr>
              <a:defRPr/>
            </a:pPr>
            <a:endParaRPr lang="en-A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4100" y="3609975"/>
            <a:ext cx="4495800" cy="186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4515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6200"/>
            <a:ext cx="8362950" cy="12192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Combinational Circuits/ Example</a:t>
            </a:r>
            <a:r>
              <a:rPr lang="en-AU" altLang="en-US" b="1" dirty="0"/>
              <a:t>- Cont..</a:t>
            </a:r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2438400"/>
            <a:ext cx="441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6750" y="1600200"/>
            <a:ext cx="7467600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15000"/>
              </a:spcBef>
            </a:pPr>
            <a:r>
              <a:rPr lang="en-AU" altLang="en-US" sz="2800" u="sng" dirty="0"/>
              <a:t>Example(9) Cont....</a:t>
            </a:r>
            <a:endParaRPr lang="en-AU" altLang="en-US" sz="2800" dirty="0"/>
          </a:p>
          <a:p>
            <a:pPr algn="l">
              <a:spcBef>
                <a:spcPct val="15000"/>
              </a:spcBef>
            </a:pPr>
            <a:r>
              <a:rPr lang="en-AU" altLang="en-US" sz="2800" dirty="0"/>
              <a:t>b. </a:t>
            </a:r>
            <a:r>
              <a:rPr lang="en-AU" altLang="en-US" sz="2800" b="0" dirty="0"/>
              <a:t>Draw the logic diagram using the original Boolean expression</a:t>
            </a:r>
          </a:p>
        </p:txBody>
      </p:sp>
    </p:spTree>
    <p:extLst>
      <p:ext uri="{BB962C8B-B14F-4D97-AF65-F5344CB8AC3E}">
        <p14:creationId xmlns:p14="http://schemas.microsoft.com/office/powerpoint/2010/main" val="392238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4572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Combinational Circuits</a:t>
            </a:r>
            <a:r>
              <a:rPr lang="en-AU" altLang="en-US" b="1" dirty="0"/>
              <a:t>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3400" y="1266825"/>
            <a:ext cx="7543800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15000"/>
              </a:spcBef>
            </a:pPr>
            <a:r>
              <a:rPr lang="en-AU" altLang="en-US" sz="2800" u="sng" dirty="0"/>
              <a:t>Example(9) Cont....</a:t>
            </a:r>
            <a:endParaRPr lang="en-AU" altLang="en-US" sz="2800" b="0" dirty="0"/>
          </a:p>
          <a:p>
            <a:pPr algn="l">
              <a:spcBef>
                <a:spcPct val="15000"/>
              </a:spcBef>
            </a:pPr>
            <a:r>
              <a:rPr lang="en-AU" altLang="en-US" sz="2800" dirty="0"/>
              <a:t>c. </a:t>
            </a:r>
            <a:r>
              <a:rPr lang="en-AU" altLang="en-US" sz="2800" b="0" dirty="0"/>
              <a:t>Simplify the expression using Boolean algebra and identities.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1295400" y="2176462"/>
            <a:ext cx="4572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AU" sz="2400" dirty="0"/>
              <a:t>F(</a:t>
            </a:r>
            <a:r>
              <a:rPr lang="en-AU" sz="2400" dirty="0" err="1"/>
              <a:t>x,y,z</a:t>
            </a:r>
            <a:r>
              <a:rPr lang="en-AU" sz="2400" dirty="0"/>
              <a:t>)= </a:t>
            </a:r>
            <a:r>
              <a:rPr lang="en-AU" sz="2400" dirty="0" err="1"/>
              <a:t>xy'z</a:t>
            </a:r>
            <a:r>
              <a:rPr lang="en-AU" sz="2400" dirty="0"/>
              <a:t> + </a:t>
            </a:r>
            <a:r>
              <a:rPr lang="en-AU" sz="2400" dirty="0" err="1"/>
              <a:t>x'y'z</a:t>
            </a:r>
            <a:r>
              <a:rPr lang="en-AU" sz="2400" dirty="0"/>
              <a:t> + xyz </a:t>
            </a:r>
            <a:br>
              <a:rPr lang="en-AU" sz="2400" dirty="0"/>
            </a:br>
            <a:br>
              <a:rPr lang="en-AU" sz="2400" dirty="0"/>
            </a:br>
            <a:r>
              <a:rPr lang="en-AU" sz="2400" dirty="0"/>
              <a:t>Apply identity: A = A + A </a:t>
            </a:r>
            <a:br>
              <a:rPr lang="en-AU" sz="2400" dirty="0"/>
            </a:br>
            <a:r>
              <a:rPr lang="en-AU" sz="2400" dirty="0"/>
              <a:t> (</a:t>
            </a:r>
            <a:r>
              <a:rPr lang="en-AU" sz="2400" dirty="0" err="1"/>
              <a:t>xy'z</a:t>
            </a:r>
            <a:r>
              <a:rPr lang="en-AU" sz="2400" dirty="0"/>
              <a:t>) + </a:t>
            </a:r>
            <a:r>
              <a:rPr lang="en-AU" sz="2400" dirty="0" err="1"/>
              <a:t>x'y'z</a:t>
            </a:r>
            <a:r>
              <a:rPr lang="en-AU" sz="2400" dirty="0"/>
              <a:t> + xyz </a:t>
            </a:r>
            <a:br>
              <a:rPr lang="en-AU" sz="2400" dirty="0"/>
            </a:br>
            <a:r>
              <a:rPr lang="en-AU" sz="2400" dirty="0"/>
              <a:t> (</a:t>
            </a:r>
            <a:r>
              <a:rPr lang="en-AU" sz="2400" dirty="0" err="1"/>
              <a:t>xy'z</a:t>
            </a:r>
            <a:r>
              <a:rPr lang="en-AU" sz="2400" dirty="0"/>
              <a:t> + </a:t>
            </a:r>
            <a:r>
              <a:rPr lang="en-AU" sz="2400" dirty="0" err="1"/>
              <a:t>xy'z</a:t>
            </a:r>
            <a:r>
              <a:rPr lang="en-AU" sz="2400" dirty="0"/>
              <a:t>) + </a:t>
            </a:r>
            <a:r>
              <a:rPr lang="en-AU" sz="2400" dirty="0" err="1"/>
              <a:t>x'y'z</a:t>
            </a:r>
            <a:r>
              <a:rPr lang="en-AU" sz="2400" dirty="0"/>
              <a:t> + xyz </a:t>
            </a:r>
            <a:br>
              <a:rPr lang="en-AU" sz="2400" dirty="0"/>
            </a:br>
            <a:br>
              <a:rPr lang="en-AU" sz="2400" dirty="0"/>
            </a:br>
            <a:r>
              <a:rPr lang="en-AU" sz="2400" dirty="0"/>
              <a:t>Reorder and factor: </a:t>
            </a:r>
            <a:br>
              <a:rPr lang="en-AU" sz="2400" dirty="0"/>
            </a:br>
            <a:r>
              <a:rPr lang="en-AU" sz="2400" dirty="0" err="1"/>
              <a:t>xy'z</a:t>
            </a:r>
            <a:r>
              <a:rPr lang="en-AU" sz="2400" dirty="0"/>
              <a:t> + </a:t>
            </a:r>
            <a:r>
              <a:rPr lang="en-AU" sz="2400" dirty="0" err="1"/>
              <a:t>x'y'z</a:t>
            </a:r>
            <a:r>
              <a:rPr lang="en-AU" sz="2400" dirty="0"/>
              <a:t> + </a:t>
            </a:r>
            <a:r>
              <a:rPr lang="en-AU" sz="2400" dirty="0" err="1"/>
              <a:t>xy'z</a:t>
            </a:r>
            <a:r>
              <a:rPr lang="en-AU" sz="2400" dirty="0"/>
              <a:t> + xyz </a:t>
            </a:r>
            <a:br>
              <a:rPr lang="en-AU" sz="2400" dirty="0"/>
            </a:br>
            <a:r>
              <a:rPr lang="en-AU" sz="2400" dirty="0"/>
              <a:t> (</a:t>
            </a:r>
            <a:r>
              <a:rPr lang="en-AU" sz="2400" dirty="0" err="1"/>
              <a:t>xy'z</a:t>
            </a:r>
            <a:r>
              <a:rPr lang="en-AU" sz="2400" dirty="0"/>
              <a:t> + </a:t>
            </a:r>
            <a:r>
              <a:rPr lang="en-AU" sz="2400" dirty="0" err="1"/>
              <a:t>x'y'z</a:t>
            </a:r>
            <a:r>
              <a:rPr lang="en-AU" sz="2400" dirty="0"/>
              <a:t>) + (</a:t>
            </a:r>
            <a:r>
              <a:rPr lang="en-AU" sz="2400" dirty="0" err="1"/>
              <a:t>xy'z</a:t>
            </a:r>
            <a:r>
              <a:rPr lang="en-AU" sz="2400" dirty="0"/>
              <a:t> + xyz) </a:t>
            </a:r>
            <a:br>
              <a:rPr lang="en-AU" sz="2400" dirty="0"/>
            </a:br>
            <a:r>
              <a:rPr lang="en-AU" sz="2400" dirty="0" err="1"/>
              <a:t>y'z</a:t>
            </a:r>
            <a:r>
              <a:rPr lang="en-AU" sz="2400" dirty="0"/>
              <a:t>(x + x') + </a:t>
            </a:r>
            <a:r>
              <a:rPr lang="en-AU" sz="2400" dirty="0" err="1"/>
              <a:t>xz</a:t>
            </a:r>
            <a:r>
              <a:rPr lang="en-AU" sz="2400" dirty="0"/>
              <a:t>(y' + y) </a:t>
            </a:r>
            <a:br>
              <a:rPr lang="en-AU" sz="2400" dirty="0"/>
            </a:br>
            <a:br>
              <a:rPr lang="en-AU" sz="2400" dirty="0"/>
            </a:br>
            <a:r>
              <a:rPr lang="en-AU" sz="2400" dirty="0"/>
              <a:t>Apply identity: A + A' = 1 </a:t>
            </a:r>
            <a:br>
              <a:rPr lang="en-AU" sz="2400" dirty="0"/>
            </a:br>
            <a:r>
              <a:rPr lang="en-AU" sz="2400" dirty="0" err="1"/>
              <a:t>y'z</a:t>
            </a:r>
            <a:r>
              <a:rPr lang="en-AU" sz="2400" dirty="0"/>
              <a:t>(1) + </a:t>
            </a:r>
            <a:r>
              <a:rPr lang="en-AU" sz="2400" dirty="0" err="1"/>
              <a:t>xz</a:t>
            </a:r>
            <a:r>
              <a:rPr lang="en-AU" sz="2400" dirty="0"/>
              <a:t>(1) </a:t>
            </a:r>
            <a:br>
              <a:rPr lang="en-AU" sz="2400" dirty="0"/>
            </a:br>
            <a:r>
              <a:rPr lang="en-AU" sz="2400" dirty="0" err="1"/>
              <a:t>y'z</a:t>
            </a:r>
            <a:r>
              <a:rPr lang="en-AU" sz="2400" dirty="0"/>
              <a:t> + </a:t>
            </a:r>
            <a:r>
              <a:rPr lang="en-AU" sz="2400" dirty="0" err="1"/>
              <a:t>xz</a:t>
            </a:r>
            <a:r>
              <a:rPr lang="en-AU" sz="2400" dirty="0"/>
              <a:t> </a:t>
            </a:r>
            <a:br>
              <a:rPr lang="en-AU" sz="2400" dirty="0"/>
            </a:br>
            <a:br>
              <a:rPr lang="en-AU" sz="2400" dirty="0"/>
            </a:br>
            <a:br>
              <a:rPr lang="en-AU" sz="2400" dirty="0"/>
            </a:b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30967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Combinational Circuits </a:t>
            </a:r>
            <a:r>
              <a:rPr lang="en-AU" altLang="en-US" sz="3600" b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93837"/>
            <a:ext cx="8229600" cy="48006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b="1" u="sng" dirty="0"/>
              <a:t>Example(9) Cont....</a:t>
            </a:r>
            <a:endParaRPr lang="en-AU" b="1" dirty="0"/>
          </a:p>
          <a:p>
            <a:pPr marL="0" indent="0">
              <a:buFontTx/>
              <a:buNone/>
              <a:defRPr/>
            </a:pPr>
            <a:r>
              <a:rPr lang="en-AU" b="1" dirty="0"/>
              <a:t>d.</a:t>
            </a:r>
            <a:r>
              <a:rPr lang="en-AU" dirty="0"/>
              <a:t> List the truth table for your answer in Part c.</a:t>
            </a:r>
          </a:p>
          <a:p>
            <a:pPr>
              <a:defRPr/>
            </a:pPr>
            <a:endParaRPr lang="en-AU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3124200"/>
            <a:ext cx="3733800" cy="223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578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Combinational Circuits</a:t>
            </a:r>
            <a:r>
              <a:rPr lang="en-AU" altLang="en-US" sz="3600" b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b="1" u="sng" dirty="0"/>
              <a:t>Example(9) Cont....</a:t>
            </a:r>
            <a:endParaRPr lang="en-AU" b="1" dirty="0"/>
          </a:p>
          <a:p>
            <a:pPr marL="0" indent="0">
              <a:buFontTx/>
              <a:buNone/>
              <a:defRPr/>
            </a:pPr>
            <a:r>
              <a:rPr lang="en-AU" b="1" dirty="0"/>
              <a:t>e. </a:t>
            </a:r>
            <a:r>
              <a:rPr lang="en-AU" dirty="0"/>
              <a:t>Draw the logic diagram for the simplified expression in Part c.</a:t>
            </a:r>
          </a:p>
          <a:p>
            <a:pPr>
              <a:defRPr/>
            </a:pPr>
            <a:endParaRPr lang="en-AU" dirty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3124200"/>
            <a:ext cx="2895600" cy="267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401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Autofit/>
          </a:bodyPr>
          <a:lstStyle/>
          <a:p>
            <a:r>
              <a:rPr lang="en-US" altLang="en-US" sz="3600" b="1" dirty="0"/>
              <a:t>Combinational Circuits</a:t>
            </a:r>
            <a:endParaRPr lang="en-AU" altLang="en-US" sz="3600" b="1" dirty="0"/>
          </a:p>
        </p:txBody>
      </p:sp>
      <p:sp>
        <p:nvSpPr>
          <p:cNvPr id="64515" name="Text Placeholder 4"/>
          <p:cNvSpPr>
            <a:spLocks noGrp="1"/>
          </p:cNvSpPr>
          <p:nvPr>
            <p:ph type="body" idx="1"/>
          </p:nvPr>
        </p:nvSpPr>
        <p:spPr>
          <a:xfrm>
            <a:off x="598488" y="784225"/>
            <a:ext cx="3659187" cy="369888"/>
          </a:xfrm>
        </p:spPr>
        <p:txBody>
          <a:bodyPr>
            <a:normAutofit lnSpcReduction="10000"/>
          </a:bodyPr>
          <a:lstStyle/>
          <a:p>
            <a:r>
              <a:rPr lang="en-US" altLang="en-US" sz="2000" dirty="0"/>
              <a:t>Example 10:</a:t>
            </a:r>
            <a:endParaRPr lang="en-AU" altLang="en-US" sz="2000" dirty="0"/>
          </a:p>
        </p:txBody>
      </p:sp>
      <p:pic>
        <p:nvPicPr>
          <p:cNvPr id="6451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52463" y="1163638"/>
            <a:ext cx="3733800" cy="2220912"/>
          </a:xfrm>
          <a:noFill/>
        </p:spPr>
      </p:pic>
      <p:sp>
        <p:nvSpPr>
          <p:cNvPr id="64517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953000" y="784225"/>
            <a:ext cx="4041775" cy="369888"/>
          </a:xfrm>
        </p:spPr>
        <p:txBody>
          <a:bodyPr>
            <a:normAutofit lnSpcReduction="10000"/>
          </a:bodyPr>
          <a:lstStyle/>
          <a:p>
            <a:r>
              <a:rPr lang="en-AU" altLang="en-US" sz="2000"/>
              <a:t>Answer:</a:t>
            </a:r>
          </a:p>
        </p:txBody>
      </p:sp>
      <p:pic>
        <p:nvPicPr>
          <p:cNvPr id="64519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038725" y="1141413"/>
            <a:ext cx="3224213" cy="2220912"/>
          </a:xfrm>
          <a:noFill/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982533"/>
              </p:ext>
            </p:extLst>
          </p:nvPr>
        </p:nvGraphicFramePr>
        <p:xfrm>
          <a:off x="762000" y="3505201"/>
          <a:ext cx="7010400" cy="3092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4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10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87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18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622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X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Y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Z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rgbClr val="FF3399"/>
                          </a:solidFill>
                        </a:rPr>
                        <a:t>F1=X+Y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>
                          <a:solidFill>
                            <a:srgbClr val="0070C0"/>
                          </a:solidFill>
                        </a:rPr>
                        <a:t> F2=Y XOR Z</a:t>
                      </a:r>
                    </a:p>
                    <a:p>
                      <a:pPr algn="ctr"/>
                      <a:endParaRPr lang="en-AU" sz="14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X’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rgbClr val="7030A0"/>
                          </a:solidFill>
                        </a:rPr>
                        <a:t>F3=X’+F2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rgbClr val="FF0000"/>
                          </a:solidFill>
                        </a:rPr>
                        <a:t>F=F1 XOR  F3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5028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81013"/>
          </a:xfrm>
        </p:spPr>
        <p:txBody>
          <a:bodyPr>
            <a:noAutofit/>
          </a:bodyPr>
          <a:lstStyle/>
          <a:p>
            <a:r>
              <a:rPr lang="en-US" altLang="en-US" sz="3600" b="1" dirty="0"/>
              <a:t>Combinational Circuits</a:t>
            </a:r>
            <a:endParaRPr lang="en-AU" altLang="en-US" sz="3600" b="1" dirty="0"/>
          </a:p>
        </p:txBody>
      </p:sp>
      <p:sp>
        <p:nvSpPr>
          <p:cNvPr id="65539" name="Text Placeholder 4"/>
          <p:cNvSpPr>
            <a:spLocks noGrp="1"/>
          </p:cNvSpPr>
          <p:nvPr>
            <p:ph type="body" idx="1"/>
          </p:nvPr>
        </p:nvSpPr>
        <p:spPr>
          <a:xfrm>
            <a:off x="609600" y="609600"/>
            <a:ext cx="3735388" cy="381000"/>
          </a:xfrm>
        </p:spPr>
        <p:txBody>
          <a:bodyPr>
            <a:normAutofit lnSpcReduction="10000"/>
          </a:bodyPr>
          <a:lstStyle/>
          <a:p>
            <a:r>
              <a:rPr lang="en-AU" altLang="en-US" sz="2000" dirty="0"/>
              <a:t>Q11:</a:t>
            </a:r>
          </a:p>
        </p:txBody>
      </p:sp>
      <p:pic>
        <p:nvPicPr>
          <p:cNvPr id="6554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09600" y="990600"/>
            <a:ext cx="4114800" cy="2286000"/>
          </a:xfrm>
          <a:noFill/>
        </p:spPr>
      </p:pic>
      <p:sp>
        <p:nvSpPr>
          <p:cNvPr id="65541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5562600" y="609600"/>
            <a:ext cx="3352800" cy="381000"/>
          </a:xfrm>
        </p:spPr>
        <p:txBody>
          <a:bodyPr>
            <a:normAutofit lnSpcReduction="10000"/>
          </a:bodyPr>
          <a:lstStyle/>
          <a:p>
            <a:r>
              <a:rPr lang="en-AU" altLang="en-US" sz="2000"/>
              <a:t>Answer</a:t>
            </a:r>
          </a:p>
        </p:txBody>
      </p:sp>
      <p:sp>
        <p:nvSpPr>
          <p:cNvPr id="65542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15000"/>
              </a:spcBef>
              <a:spcAft>
                <a:spcPct val="0"/>
              </a:spcAft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15000"/>
              </a:spcBef>
              <a:spcAft>
                <a:spcPct val="0"/>
              </a:spcAft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15000"/>
              </a:spcBef>
              <a:spcAft>
                <a:spcPct val="0"/>
              </a:spcAft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15000"/>
              </a:spcBef>
              <a:spcAft>
                <a:spcPct val="0"/>
              </a:spcAft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CEBA147-354E-47A0-8BB9-2F3F2B158BDD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  <p:pic>
        <p:nvPicPr>
          <p:cNvPr id="65543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661025" y="984250"/>
            <a:ext cx="3155950" cy="2286000"/>
          </a:xfrm>
          <a:noFill/>
        </p:spPr>
      </p:pic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28600" y="3429000"/>
          <a:ext cx="8763001" cy="3292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1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2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865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300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300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88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X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Y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Z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C00000"/>
                          </a:solidFill>
                        </a:rPr>
                        <a:t>F1=X XOR Y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>
                          <a:solidFill>
                            <a:srgbClr val="0070C0"/>
                          </a:solidFill>
                        </a:rPr>
                        <a:t>F2=Y.Z</a:t>
                      </a:r>
                      <a:endParaRPr lang="en-AU" sz="1200" dirty="0">
                        <a:solidFill>
                          <a:srgbClr val="0070C0"/>
                        </a:solidFill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FF3399"/>
                          </a:solidFill>
                        </a:rPr>
                        <a:t>F3=X.F1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7030A0"/>
                          </a:solidFill>
                        </a:rPr>
                        <a:t>F4=F1 XNOR F2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663300"/>
                          </a:solidFill>
                        </a:rPr>
                        <a:t>F5=F2 NAND Z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008000"/>
                          </a:solidFill>
                        </a:rPr>
                        <a:t>F6=F4 XOR F5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FF0000"/>
                          </a:solidFill>
                        </a:rPr>
                        <a:t>F=F3 + F6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183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769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altLang="en-US" sz="3600" b="1" dirty="0"/>
              <a:t>Combinational Circuits</a:t>
            </a:r>
            <a:endParaRPr lang="en-AU" altLang="en-US" sz="3600" b="1" dirty="0"/>
          </a:p>
        </p:txBody>
      </p:sp>
      <p:sp>
        <p:nvSpPr>
          <p:cNvPr id="6656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en-US" sz="2000" dirty="0"/>
              <a:t>Q12: </a:t>
            </a:r>
          </a:p>
        </p:txBody>
      </p:sp>
      <p:sp>
        <p:nvSpPr>
          <p:cNvPr id="6656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2174875"/>
            <a:ext cx="3657600" cy="3951288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/>
              <a:t>	</a:t>
            </a:r>
            <a:r>
              <a:rPr lang="en-AU" altLang="en-US" sz="2000" b="1"/>
              <a:t>Draw the combinational circuit that directly implements the following Boolean expression: </a:t>
            </a:r>
          </a:p>
          <a:p>
            <a:pPr>
              <a:buFontTx/>
              <a:buNone/>
            </a:pPr>
            <a:endParaRPr lang="en-AU" altLang="en-US" sz="2000" b="1"/>
          </a:p>
          <a:p>
            <a:pPr>
              <a:buFontTx/>
              <a:buNone/>
            </a:pPr>
            <a:r>
              <a:rPr lang="en-AU" altLang="en-US" sz="2000" b="1"/>
              <a:t>	F</a:t>
            </a:r>
            <a:r>
              <a:rPr lang="en-AU" altLang="en-US" sz="2000" b="1" i="1"/>
              <a:t>(x,y,z) = x'yz + yz + xy'</a:t>
            </a:r>
            <a:r>
              <a:rPr lang="en-AU" altLang="en-US" sz="2000" b="1"/>
              <a:t> </a:t>
            </a:r>
          </a:p>
          <a:p>
            <a:pPr>
              <a:buFontTx/>
              <a:buNone/>
            </a:pPr>
            <a:endParaRPr lang="en-AU" altLang="en-US" sz="2000" b="1"/>
          </a:p>
        </p:txBody>
      </p:sp>
      <p:sp>
        <p:nvSpPr>
          <p:cNvPr id="6656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535113"/>
            <a:ext cx="3886200" cy="639762"/>
          </a:xfrm>
        </p:spPr>
        <p:txBody>
          <a:bodyPr/>
          <a:lstStyle/>
          <a:p>
            <a:r>
              <a:rPr lang="en-AU" altLang="en-US" sz="2000"/>
              <a:t>Answer</a:t>
            </a:r>
          </a:p>
        </p:txBody>
      </p:sp>
      <p:pic>
        <p:nvPicPr>
          <p:cNvPr id="66567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724400" y="2362200"/>
            <a:ext cx="3810000" cy="1960563"/>
          </a:xfrm>
          <a:noFill/>
        </p:spPr>
      </p:pic>
    </p:spTree>
    <p:extLst>
      <p:ext uri="{BB962C8B-B14F-4D97-AF65-F5344CB8AC3E}">
        <p14:creationId xmlns:p14="http://schemas.microsoft.com/office/powerpoint/2010/main" val="10921204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/>
              <a:t>Boolean Algebra - Sum-of-Products Form </a:t>
            </a:r>
            <a:endParaRPr lang="en-AU" altLang="en-US" sz="3600" b="1" dirty="0"/>
          </a:p>
        </p:txBody>
      </p:sp>
      <p:sp>
        <p:nvSpPr>
          <p:cNvPr id="51203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en-US" sz="2000"/>
              <a:t>Q10:</a:t>
            </a:r>
          </a:p>
        </p:txBody>
      </p:sp>
      <p:sp>
        <p:nvSpPr>
          <p:cNvPr id="51204" name="Content Placeholder 2"/>
          <p:cNvSpPr>
            <a:spLocks noGrp="1"/>
          </p:cNvSpPr>
          <p:nvPr>
            <p:ph sz="half" idx="2"/>
          </p:nvPr>
        </p:nvSpPr>
        <p:spPr>
          <a:xfrm>
            <a:off x="304800" y="2174875"/>
            <a:ext cx="4038600" cy="2397125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 b="1" dirty="0"/>
              <a:t>	Draw the truth table and rewrite the expression below as the complement sum of two products:</a:t>
            </a:r>
          </a:p>
          <a:p>
            <a:pPr>
              <a:buFontTx/>
              <a:buNone/>
            </a:pPr>
            <a:r>
              <a:rPr lang="en-AU" altLang="en-US" sz="2000" b="1" dirty="0"/>
              <a:t>	</a:t>
            </a:r>
            <a:r>
              <a:rPr lang="en-AU" altLang="en-US" sz="2000" b="1" i="1" dirty="0" err="1"/>
              <a:t>xz</a:t>
            </a:r>
            <a:r>
              <a:rPr lang="en-AU" altLang="en-US" sz="2000" b="1" i="1" dirty="0"/>
              <a:t>’ + </a:t>
            </a:r>
            <a:r>
              <a:rPr lang="en-AU" altLang="en-US" sz="2000" b="1" i="1" dirty="0" err="1"/>
              <a:t>y’z</a:t>
            </a:r>
            <a:r>
              <a:rPr lang="en-AU" altLang="en-US" sz="2000" b="1" i="1" dirty="0"/>
              <a:t> + </a:t>
            </a:r>
            <a:r>
              <a:rPr lang="en-AU" altLang="en-US" sz="2000" b="1" i="1" dirty="0" err="1"/>
              <a:t>x’y</a:t>
            </a:r>
            <a:endParaRPr lang="en-AU" altLang="en-US" sz="2000" b="1" i="1" dirty="0"/>
          </a:p>
        </p:txBody>
      </p:sp>
      <p:sp>
        <p:nvSpPr>
          <p:cNvPr id="51205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343400" y="1600200"/>
            <a:ext cx="3355975" cy="639763"/>
          </a:xfrm>
        </p:spPr>
        <p:txBody>
          <a:bodyPr/>
          <a:lstStyle/>
          <a:p>
            <a:r>
              <a:rPr lang="en-AU" altLang="en-US" sz="2000" dirty="0"/>
              <a:t>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2133600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018236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7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8">
            <a:extLst>
              <a:ext uri="{FF2B5EF4-FFF2-40B4-BE49-F238E27FC236}">
                <a16:creationId xmlns:a16="http://schemas.microsoft.com/office/drawing/2014/main" id="{15D9D36E-F86E-417A-9714-8F17A7987A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6063" y="4160838"/>
            <a:ext cx="8562975" cy="1573212"/>
          </a:xfrm>
        </p:spPr>
        <p:txBody>
          <a:bodyPr/>
          <a:lstStyle/>
          <a:p>
            <a:pPr algn="ctr" eaLnBrk="1" hangingPunct="1"/>
            <a:r>
              <a:rPr lang="en-AU" altLang="en-US">
                <a:solidFill>
                  <a:schemeClr val="bg1"/>
                </a:solidFill>
                <a:latin typeface="Arial Rounded MT Bold" panose="020F0704030504030204" pitchFamily="34" charset="0"/>
              </a:rPr>
              <a:t>kent.edu.au</a:t>
            </a:r>
            <a:b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b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  <a:t>Kent Institute Australia Pty. Ltd.</a:t>
            </a:r>
            <a:b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  <a:t>ABN 49 003 577 302 </a:t>
            </a:r>
            <a:r>
              <a:rPr lang="en-AU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●</a:t>
            </a:r>
            <a: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  <a:t> CRICOS Code: 00161E </a:t>
            </a:r>
            <a:r>
              <a:rPr lang="en-AU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●</a:t>
            </a:r>
            <a: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  <a:t> RTO Code: 90458 </a:t>
            </a:r>
            <a:r>
              <a:rPr lang="en-AU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●</a:t>
            </a:r>
            <a: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  <a:t> TEQSA Provider Number: PRV12051</a:t>
            </a:r>
          </a:p>
        </p:txBody>
      </p:sp>
      <p:sp>
        <p:nvSpPr>
          <p:cNvPr id="80899" name="Slide Number Placeholder 13">
            <a:extLst>
              <a:ext uri="{FF2B5EF4-FFF2-40B4-BE49-F238E27FC236}">
                <a16:creationId xmlns:a16="http://schemas.microsoft.com/office/drawing/2014/main" id="{BF7D890F-90B2-4E71-A676-22FF29C072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94A628-A66F-4A95-8D6B-7931739288B4}" type="slidenum">
              <a:rPr kumimoji="0" lang="en-AU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 </a:t>
            </a:r>
          </a:p>
        </p:txBody>
      </p:sp>
      <p:sp>
        <p:nvSpPr>
          <p:cNvPr id="18" name="Content Placeholder 24">
            <a:extLst>
              <a:ext uri="{FF2B5EF4-FFF2-40B4-BE49-F238E27FC236}">
                <a16:creationId xmlns:a16="http://schemas.microsoft.com/office/drawing/2014/main" id="{A863BCAC-493D-4607-A296-646B78FF1B8A}"/>
              </a:ext>
            </a:extLst>
          </p:cNvPr>
          <p:cNvSpPr txBox="1">
            <a:spLocks/>
          </p:cNvSpPr>
          <p:nvPr/>
        </p:nvSpPr>
        <p:spPr>
          <a:xfrm>
            <a:off x="4686300" y="2341563"/>
            <a:ext cx="3886200" cy="3262312"/>
          </a:xfrm>
          <a:prstGeom prst="rect">
            <a:avLst/>
          </a:prstGeom>
        </p:spPr>
        <p:txBody>
          <a:bodyPr lIns="68580" tIns="34290" rIns="68580" bIns="34290"/>
          <a:lstStyle/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80901" name="Picture 2" descr="C:\Users\Trent\Documents\M&amp;R\Kent Master Logos\KENT LOGO 2015 v2\RGB\JPG\RGB-DarkBLUE-bg.jpg">
            <a:extLst>
              <a:ext uri="{FF2B5EF4-FFF2-40B4-BE49-F238E27FC236}">
                <a16:creationId xmlns:a16="http://schemas.microsoft.com/office/drawing/2014/main" id="{DA1DF89D-F496-4557-8705-8C0A834DD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1512888"/>
            <a:ext cx="4176713" cy="251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960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133350"/>
            <a:ext cx="7772400" cy="1219200"/>
          </a:xfrm>
        </p:spPr>
        <p:txBody>
          <a:bodyPr/>
          <a:lstStyle/>
          <a:p>
            <a:r>
              <a:rPr lang="en-US" altLang="en-US" b="1" dirty="0"/>
              <a:t>Logic Gates – AND Gate</a:t>
            </a:r>
            <a:endParaRPr lang="en-AU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3195972"/>
              </p:ext>
            </p:extLst>
          </p:nvPr>
        </p:nvGraphicFramePr>
        <p:xfrm>
          <a:off x="742950" y="1905000"/>
          <a:ext cx="77724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Truth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/>
                        <a:t>Boolean Expression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0"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b="1" dirty="0"/>
                    </a:p>
                    <a:p>
                      <a:r>
                        <a:rPr lang="en-AU" sz="1400" b="1" dirty="0"/>
                        <a:t>F(X, Y) = X.Y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519684"/>
              </p:ext>
            </p:extLst>
          </p:nvPr>
        </p:nvGraphicFramePr>
        <p:xfrm>
          <a:off x="3562350" y="2514600"/>
          <a:ext cx="22098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XY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392442"/>
              </p:ext>
            </p:extLst>
          </p:nvPr>
        </p:nvGraphicFramePr>
        <p:xfrm>
          <a:off x="6000750" y="2514600"/>
          <a:ext cx="23622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r>
                        <a:rPr lang="en-AU" sz="1200" b="1" dirty="0"/>
                        <a:t>Boolean Algebra</a:t>
                      </a:r>
                      <a:r>
                        <a:rPr lang="en-AU" sz="1200" b="1" baseline="0" dirty="0"/>
                        <a:t> Rules</a:t>
                      </a:r>
                      <a:endParaRPr lang="en-A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/>
                        <a:t>Clarification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AU" sz="1200" b="1" dirty="0"/>
                        <a:t>X . X =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0.0 = 0 / 1.1 </a:t>
                      </a:r>
                      <a:r>
                        <a:rPr lang="en-AU" sz="12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= 1</a:t>
                      </a:r>
                      <a:endParaRPr lang="en-AU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AU" sz="1200" b="1" dirty="0"/>
                        <a:t>X . X’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0.1 = 0</a:t>
                      </a:r>
                      <a:r>
                        <a:rPr lang="en-AU" sz="12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/ 1.0 = 0</a:t>
                      </a:r>
                      <a:endParaRPr lang="en-AU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AU" sz="1200" b="1" dirty="0"/>
                        <a:t>X . 0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1.0 = 0 / 0.0</a:t>
                      </a:r>
                      <a:r>
                        <a:rPr lang="en-AU" sz="12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= 0</a:t>
                      </a:r>
                      <a:endParaRPr lang="en-AU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AU" sz="1200" b="1" dirty="0"/>
                        <a:t>X . 1 =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1.1 = 1 / 0.1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9150" y="2581275"/>
            <a:ext cx="12192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9546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Logic Gates – OR Gate</a:t>
            </a:r>
            <a:endParaRPr lang="en-AU" sz="3600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6544171"/>
              </p:ext>
            </p:extLst>
          </p:nvPr>
        </p:nvGraphicFramePr>
        <p:xfrm>
          <a:off x="685800" y="2133600"/>
          <a:ext cx="80772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3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Truth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/>
                        <a:t>Boolean Expression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0"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b="1" dirty="0"/>
                    </a:p>
                    <a:p>
                      <a:r>
                        <a:rPr lang="en-AU" sz="1400" b="1" dirty="0"/>
                        <a:t>F(X, Y) = X+Y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068317"/>
              </p:ext>
            </p:extLst>
          </p:nvPr>
        </p:nvGraphicFramePr>
        <p:xfrm>
          <a:off x="3429000" y="2743200"/>
          <a:ext cx="22098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X+Y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752181"/>
              </p:ext>
            </p:extLst>
          </p:nvPr>
        </p:nvGraphicFramePr>
        <p:xfrm>
          <a:off x="5867400" y="2743200"/>
          <a:ext cx="28194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r>
                        <a:rPr lang="en-AU" sz="1200" b="1" dirty="0"/>
                        <a:t>Boolean Algebra</a:t>
                      </a:r>
                      <a:r>
                        <a:rPr lang="en-AU" sz="1200" b="1" baseline="0" dirty="0"/>
                        <a:t> Rules</a:t>
                      </a:r>
                      <a:endParaRPr lang="en-A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/>
                        <a:t>Clarification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AU" sz="1200" b="1" dirty="0"/>
                        <a:t>X + X = 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0</a:t>
                      </a:r>
                      <a:r>
                        <a:rPr lang="en-AU" sz="12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+ 0 = 0 / 1 + 1 = 1</a:t>
                      </a:r>
                      <a:endParaRPr lang="en-AU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AU" sz="1200" b="1" dirty="0"/>
                        <a:t>X + X’ =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0 +</a:t>
                      </a:r>
                      <a:r>
                        <a:rPr lang="en-AU" sz="12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1 = 1 / 1 + 0 = 1</a:t>
                      </a:r>
                      <a:endParaRPr lang="en-AU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AU" sz="1200" b="1" dirty="0"/>
                        <a:t>X + 0 = 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0 + 0 = 0 / 1 + 0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AU" sz="1200" b="1" dirty="0"/>
                        <a:t>X + 1 =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0 + 1 = 1 / 1 + 1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1" y="2743200"/>
            <a:ext cx="9906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03846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>
            <a:normAutofit/>
          </a:bodyPr>
          <a:lstStyle/>
          <a:p>
            <a:r>
              <a:rPr lang="en-US" altLang="en-US" sz="3600" dirty="0"/>
              <a:t>Logic Gates – NOT Gate</a:t>
            </a:r>
            <a:endParaRPr lang="en-AU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9903506"/>
              </p:ext>
            </p:extLst>
          </p:nvPr>
        </p:nvGraphicFramePr>
        <p:xfrm>
          <a:off x="2247900" y="2286000"/>
          <a:ext cx="46482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Truth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0"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b="1" dirty="0"/>
                    </a:p>
                    <a:p>
                      <a:r>
                        <a:rPr lang="en-AU" sz="1400" b="1" dirty="0"/>
                        <a:t>F(X) = X’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491459"/>
              </p:ext>
            </p:extLst>
          </p:nvPr>
        </p:nvGraphicFramePr>
        <p:xfrm>
          <a:off x="5143500" y="2971800"/>
          <a:ext cx="147320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X’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4100" y="2971800"/>
            <a:ext cx="113347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46788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8001000" cy="19050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Another very useful gate is the exclusive OR (XOR) gate.  </a:t>
            </a:r>
          </a:p>
          <a:p>
            <a:pPr>
              <a:defRPr/>
            </a:pPr>
            <a:r>
              <a:rPr lang="en-US" dirty="0"/>
              <a:t>The output of the XOR operation is true only when the values of the inputs differ.</a:t>
            </a:r>
          </a:p>
        </p:txBody>
      </p:sp>
      <p:pic>
        <p:nvPicPr>
          <p:cNvPr id="8196" name="Picture 5" descr="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1525" y="3429000"/>
            <a:ext cx="3446462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7" name="Text Box 6"/>
          <p:cNvSpPr txBox="1">
            <a:spLocks noChangeArrowheads="1"/>
          </p:cNvSpPr>
          <p:nvPr/>
        </p:nvSpPr>
        <p:spPr bwMode="auto">
          <a:xfrm>
            <a:off x="4762500" y="5410200"/>
            <a:ext cx="3429000" cy="646331"/>
          </a:xfrm>
          <a:prstGeom prst="rect">
            <a:avLst/>
          </a:prstGeom>
          <a:solidFill>
            <a:srgbClr val="E4F4F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ct val="15000"/>
              </a:spcBef>
            </a:pPr>
            <a:r>
              <a:rPr lang="en-US" altLang="en-US" sz="1800" baseline="0" dirty="0">
                <a:solidFill>
                  <a:srgbClr val="CC3300"/>
                </a:solidFill>
              </a:rPr>
              <a:t>Note the special symbol </a:t>
            </a:r>
            <a:r>
              <a:rPr lang="en-US" altLang="en-US" sz="1800" b="1" baseline="0" dirty="0">
                <a:solidFill>
                  <a:srgbClr val="CC3300"/>
                </a:solidFill>
                <a:sym typeface="Symbol" pitchFamily="18" charset="2"/>
              </a:rPr>
              <a:t></a:t>
            </a:r>
            <a:r>
              <a:rPr lang="en-US" altLang="en-US" sz="1800" baseline="0" dirty="0">
                <a:solidFill>
                  <a:srgbClr val="CC3300"/>
                </a:solidFill>
                <a:sym typeface="Symbol" pitchFamily="18" charset="2"/>
              </a:rPr>
              <a:t> </a:t>
            </a:r>
            <a:r>
              <a:rPr lang="en-US" altLang="en-US" sz="1800" baseline="0" dirty="0">
                <a:solidFill>
                  <a:srgbClr val="CC3300"/>
                </a:solidFill>
              </a:rPr>
              <a:t>for the XOR operation.</a:t>
            </a:r>
            <a:endParaRPr lang="en-US" altLang="en-US" sz="1800" b="0" baseline="0" dirty="0"/>
          </a:p>
        </p:txBody>
      </p:sp>
      <p:sp>
        <p:nvSpPr>
          <p:cNvPr id="8198" name="Rectangle 8"/>
          <p:cNvSpPr>
            <a:spLocks noGrp="1" noChangeArrowheads="1"/>
          </p:cNvSpPr>
          <p:nvPr>
            <p:ph type="title"/>
          </p:nvPr>
        </p:nvSpPr>
        <p:spPr>
          <a:xfrm>
            <a:off x="838200" y="306388"/>
            <a:ext cx="7467600" cy="547687"/>
          </a:xfrm>
          <a:noFill/>
        </p:spPr>
        <p:txBody>
          <a:bodyPr>
            <a:noAutofit/>
          </a:bodyPr>
          <a:lstStyle/>
          <a:p>
            <a:r>
              <a:rPr lang="en-US" altLang="en-US" sz="3600" b="1" dirty="0"/>
              <a:t>Logic Gates - Exclusive OR (XOR) Gate</a:t>
            </a:r>
          </a:p>
        </p:txBody>
      </p:sp>
      <p:pic>
        <p:nvPicPr>
          <p:cNvPr id="8199" name="Picture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3489325"/>
            <a:ext cx="2590800" cy="265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94759516"/>
      </p:ext>
    </p:extLst>
  </p:cSld>
  <p:clrMapOvr>
    <a:masterClrMapping/>
  </p:clrMapOvr>
</p:sld>
</file>

<file path=ppt/theme/theme1.xml><?xml version="1.0" encoding="utf-8"?>
<a:theme xmlns:a="http://schemas.openxmlformats.org/drawingml/2006/main" name="ECOA_Mstr.pot">
  <a:themeElements>
    <a:clrScheme name="ECOA_Mstr.p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COA_Mstr.pot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15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000" b="1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15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000" b="1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ECOA_Mstr.p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OA_Mstr.po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ent Powerpoint Template (final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Office\Templates\ECOA_Mstr.pot</Template>
  <TotalTime>8206</TotalTime>
  <Words>3127</Words>
  <Application>Microsoft Office PowerPoint</Application>
  <PresentationFormat>On-screen Show (4:3)</PresentationFormat>
  <Paragraphs>588</Paragraphs>
  <Slides>59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Arial Rounded MT Bold</vt:lpstr>
      <vt:lpstr>Calibri</vt:lpstr>
      <vt:lpstr>Calibri Light</vt:lpstr>
      <vt:lpstr>Symbol</vt:lpstr>
      <vt:lpstr>Times New Roman</vt:lpstr>
      <vt:lpstr>Wingdings</vt:lpstr>
      <vt:lpstr>ECOA_Mstr.pot</vt:lpstr>
      <vt:lpstr>Kent Powerpoint Template (final)</vt:lpstr>
      <vt:lpstr>PowerPoint Presentation</vt:lpstr>
      <vt:lpstr>Chapter 3 Part 1</vt:lpstr>
      <vt:lpstr>Objectives</vt:lpstr>
      <vt:lpstr>Logic Gates</vt:lpstr>
      <vt:lpstr>Logic Gates</vt:lpstr>
      <vt:lpstr>Logic Gates – AND Gate</vt:lpstr>
      <vt:lpstr>Logic Gates – OR Gate</vt:lpstr>
      <vt:lpstr>Logic Gates – NOT Gate</vt:lpstr>
      <vt:lpstr>Logic Gates - Exclusive OR (XOR) Gate</vt:lpstr>
      <vt:lpstr>Q- Construct a circuit for XOR operation without using an XOR gate </vt:lpstr>
      <vt:lpstr>Logic Gates - Exclusive NOR (XNOR) Gate</vt:lpstr>
      <vt:lpstr>Logic Gates – NAND and NOR Gates</vt:lpstr>
      <vt:lpstr>Logic Gates – NAND and NOR Gates</vt:lpstr>
      <vt:lpstr>Digital Components</vt:lpstr>
      <vt:lpstr>Digital Components</vt:lpstr>
      <vt:lpstr>Digital Components</vt:lpstr>
      <vt:lpstr>Logic Gates</vt:lpstr>
      <vt:lpstr>Q- Draw a combinational circuit that implements the following Boolean function. Do not attempt to simplify the function.  z = (x + y)'(x' + y')' </vt:lpstr>
      <vt:lpstr>Boolean Algebra</vt:lpstr>
      <vt:lpstr>Boolean Algebra - AND and OR  Boolean Operator</vt:lpstr>
      <vt:lpstr>Boolean Algebra – NOT Boolean Operator</vt:lpstr>
      <vt:lpstr>Boolean Algebra</vt:lpstr>
      <vt:lpstr>Boolean Algebra</vt:lpstr>
      <vt:lpstr>Boolean Algebra</vt:lpstr>
      <vt:lpstr>Boolean Algebra</vt:lpstr>
      <vt:lpstr>Boolean Algebra</vt:lpstr>
      <vt:lpstr>Boolean Algebra - First Group of Boolean </vt:lpstr>
      <vt:lpstr>Boolean Algebra – Second Group of Boolean </vt:lpstr>
      <vt:lpstr>Boolean Algebra – Third Group of Boolean </vt:lpstr>
      <vt:lpstr>Boolean Algebra - DeMorgan’s law </vt:lpstr>
      <vt:lpstr>Boolean Algebra - DeMorgan’s law </vt:lpstr>
      <vt:lpstr>Boolean Algebra</vt:lpstr>
      <vt:lpstr>Boolean Algebra - DeMorgan’s law</vt:lpstr>
      <vt:lpstr>Boolean Algebra - DeMorgan’s law</vt:lpstr>
      <vt:lpstr>Boolean Algebra - Examples </vt:lpstr>
      <vt:lpstr>Boolean Algebra - Examples </vt:lpstr>
      <vt:lpstr>Boolean Algebra</vt:lpstr>
      <vt:lpstr>Boolean Algebra</vt:lpstr>
      <vt:lpstr>Boolean Algebra</vt:lpstr>
      <vt:lpstr>Boolean Algebra</vt:lpstr>
      <vt:lpstr>Boolean Algebra</vt:lpstr>
      <vt:lpstr>Boolean Algebra  </vt:lpstr>
      <vt:lpstr>Boolean Algebra</vt:lpstr>
      <vt:lpstr>Boolean Algebra</vt:lpstr>
      <vt:lpstr>Boolean Algebra</vt:lpstr>
      <vt:lpstr>Boolean Algebra</vt:lpstr>
      <vt:lpstr>Boolean Algebra</vt:lpstr>
      <vt:lpstr>Boolean Algebra</vt:lpstr>
      <vt:lpstr>Boolean Algebra - Sum-of-Products Form </vt:lpstr>
      <vt:lpstr>Combinational Circuits </vt:lpstr>
      <vt:lpstr>Combinational Circuits/ Example- Cont..</vt:lpstr>
      <vt:lpstr>Combinational Circuits </vt:lpstr>
      <vt:lpstr>Combinational Circuits  </vt:lpstr>
      <vt:lpstr>Combinational Circuits </vt:lpstr>
      <vt:lpstr>Combinational Circuits</vt:lpstr>
      <vt:lpstr>Combinational Circuits</vt:lpstr>
      <vt:lpstr>Combinational Circuits</vt:lpstr>
      <vt:lpstr>Boolean Algebra - Sum-of-Products Form </vt:lpstr>
      <vt:lpstr>kent.edu.au  Kent Institute Australia Pty. Ltd. ABN 49 003 577 302 ● CRICOS Code: 00161E ● RTO Code: 90458 ● TEQSA Provider Number: PRV12051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Null &amp; Lobur</dc:creator>
  <cp:lastModifiedBy>Shyed Shahriar Housaini</cp:lastModifiedBy>
  <cp:revision>350</cp:revision>
  <dcterms:created xsi:type="dcterms:W3CDTF">2002-11-19T23:57:00Z</dcterms:created>
  <dcterms:modified xsi:type="dcterms:W3CDTF">2024-04-25T09:04:17Z</dcterms:modified>
</cp:coreProperties>
</file>